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handoutMasterIdLst>
    <p:handoutMasterId r:id="rId30"/>
  </p:handoutMasterIdLst>
  <p:sldIdLst>
    <p:sldId id="256" r:id="rId5"/>
    <p:sldId id="260" r:id="rId6"/>
    <p:sldId id="281" r:id="rId7"/>
    <p:sldId id="282" r:id="rId8"/>
    <p:sldId id="270" r:id="rId9"/>
    <p:sldId id="271" r:id="rId10"/>
    <p:sldId id="272" r:id="rId11"/>
    <p:sldId id="273" r:id="rId12"/>
    <p:sldId id="274" r:id="rId13"/>
    <p:sldId id="275" r:id="rId14"/>
    <p:sldId id="276" r:id="rId15"/>
    <p:sldId id="277" r:id="rId16"/>
    <p:sldId id="278" r:id="rId17"/>
    <p:sldId id="279" r:id="rId18"/>
    <p:sldId id="280" r:id="rId19"/>
    <p:sldId id="283" r:id="rId20"/>
    <p:sldId id="284" r:id="rId21"/>
    <p:sldId id="285" r:id="rId22"/>
    <p:sldId id="289" r:id="rId23"/>
    <p:sldId id="290" r:id="rId24"/>
    <p:sldId id="291" r:id="rId25"/>
    <p:sldId id="292" r:id="rId26"/>
    <p:sldId id="293" r:id="rId27"/>
    <p:sldId id="288" r:id="rId28"/>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3"/>
    <a:srgbClr val="D19756"/>
    <a:srgbClr val="D09753"/>
    <a:srgbClr val="FFFDE5"/>
    <a:srgbClr val="7581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B1F4AE-E182-438C-ADF0-502DAE38810B}" v="41" dt="2025-06-08T17:26:46.6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showGuides="1">
      <p:cViewPr varScale="1">
        <p:scale>
          <a:sx n="103" d="100"/>
          <a:sy n="103" d="100"/>
        </p:scale>
        <p:origin x="114" y="102"/>
      </p:cViewPr>
      <p:guideLst>
        <p:guide orient="horz" pos="2160"/>
        <p:guide pos="3840"/>
      </p:guideLst>
    </p:cSldViewPr>
  </p:slideViewPr>
  <p:notesTextViewPr>
    <p:cViewPr>
      <p:scale>
        <a:sx n="1" d="1"/>
        <a:sy n="1" d="1"/>
      </p:scale>
      <p:origin x="0" y="0"/>
    </p:cViewPr>
  </p:notesTextViewPr>
  <p:notesViewPr>
    <p:cSldViewPr snapToGrid="0" showGuides="1">
      <p:cViewPr varScale="1">
        <p:scale>
          <a:sx n="99" d="100"/>
          <a:sy n="99" d="100"/>
        </p:scale>
        <p:origin x="357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C18FBF-3FF5-4C16-97CF-AF03740D7AB6}" type="doc">
      <dgm:prSet loTypeId="urn:microsoft.com/office/officeart/2005/8/layout/hList9" loCatId="list" qsTypeId="urn:microsoft.com/office/officeart/2005/8/quickstyle/simple4" qsCatId="simple" csTypeId="urn:microsoft.com/office/officeart/2005/8/colors/accent1_2" csCatId="accent1" phldr="1"/>
      <dgm:spPr/>
      <dgm:t>
        <a:bodyPr rtlCol="0"/>
        <a:lstStyle/>
        <a:p>
          <a:pPr rtl="0"/>
          <a:endParaRPr lang="en-US"/>
        </a:p>
      </dgm:t>
    </dgm:pt>
    <dgm:pt modelId="{B4F1B46E-22B2-4721-950C-8704487586DC}">
      <dgm:prSet phldrT="[Text]"/>
      <dgm:spPr/>
      <dgm:t>
        <a:bodyPr rtlCol="0"/>
        <a:lstStyle/>
        <a:p>
          <a:pPr rtl="0"/>
          <a:r>
            <a:rPr lang="it-IT" noProof="0" dirty="0">
              <a:latin typeface="Century" panose="02040604050505020304" pitchFamily="18" charset="0"/>
              <a:ea typeface="Batang" panose="02030600000101010101" pitchFamily="18" charset="-127"/>
            </a:rPr>
            <a:t>1B</a:t>
          </a:r>
        </a:p>
      </dgm:t>
    </dgm:pt>
    <dgm:pt modelId="{E8A66543-CC4D-4785-A93E-5B125E09F826}" type="parTrans" cxnId="{2C8317B2-2EBB-4589-86EA-C77B3B6E81AA}">
      <dgm:prSet/>
      <dgm:spPr/>
      <dgm:t>
        <a:bodyPr rtlCol="0"/>
        <a:lstStyle/>
        <a:p>
          <a:pPr rtl="0"/>
          <a:endParaRPr lang="it-IT" noProof="0" dirty="0">
            <a:latin typeface="Batang" panose="02030600000101010101" pitchFamily="18" charset="-127"/>
            <a:ea typeface="Batang" panose="02030600000101010101" pitchFamily="18" charset="-127"/>
          </a:endParaRPr>
        </a:p>
      </dgm:t>
    </dgm:pt>
    <dgm:pt modelId="{A7E2530A-34E2-4E9F-BC78-8920BA140C41}" type="sibTrans" cxnId="{2C8317B2-2EBB-4589-86EA-C77B3B6E81AA}">
      <dgm:prSet/>
      <dgm:spPr/>
      <dgm:t>
        <a:bodyPr rtlCol="0"/>
        <a:lstStyle/>
        <a:p>
          <a:pPr rtl="0"/>
          <a:endParaRPr lang="it-IT" noProof="0" dirty="0">
            <a:latin typeface="Batang" panose="02030600000101010101" pitchFamily="18" charset="-127"/>
            <a:ea typeface="Batang" panose="02030600000101010101" pitchFamily="18" charset="-127"/>
          </a:endParaRPr>
        </a:p>
      </dgm:t>
    </dgm:pt>
    <dgm:pt modelId="{9D72CDD3-5859-43DB-BD75-0C3C30E3DE62}">
      <dgm:prSet phldrT="[Text]" custT="1"/>
      <dgm:spPr/>
      <dgm:t>
        <a:bodyPr rtlCol="0"/>
        <a:lstStyle/>
        <a:p>
          <a:pPr rtl="0"/>
          <a:r>
            <a:rPr lang="it-IT" sz="2000" noProof="0" dirty="0">
              <a:latin typeface="Batang" panose="02030600000101010101" pitchFamily="18" charset="-127"/>
              <a:ea typeface="Batang" panose="02030600000101010101" pitchFamily="18" charset="-127"/>
            </a:rPr>
            <a:t>Classe Prima del percorso Quadriennale settore Economico</a:t>
          </a:r>
        </a:p>
        <a:p>
          <a:pPr rtl="0"/>
          <a:r>
            <a:rPr lang="it-IT" sz="2000" noProof="0" dirty="0">
              <a:latin typeface="Batang" panose="02030600000101010101" pitchFamily="18" charset="-127"/>
              <a:ea typeface="Batang" panose="02030600000101010101" pitchFamily="18" charset="-127"/>
            </a:rPr>
            <a:t>Numero alunni: 23</a:t>
          </a:r>
        </a:p>
      </dgm:t>
    </dgm:pt>
    <dgm:pt modelId="{1D5B1F83-33A7-4298-BC11-2B1252AFAEA5}" type="parTrans" cxnId="{DDB5AD9A-40B0-48EF-AF2C-8CCDA330F7FE}">
      <dgm:prSet/>
      <dgm:spPr/>
      <dgm:t>
        <a:bodyPr rtlCol="0"/>
        <a:lstStyle/>
        <a:p>
          <a:pPr rtl="0"/>
          <a:endParaRPr lang="it-IT" noProof="0" dirty="0">
            <a:latin typeface="Batang" panose="02030600000101010101" pitchFamily="18" charset="-127"/>
            <a:ea typeface="Batang" panose="02030600000101010101" pitchFamily="18" charset="-127"/>
          </a:endParaRPr>
        </a:p>
      </dgm:t>
    </dgm:pt>
    <dgm:pt modelId="{15E25BD4-1EBF-43C2-8885-DBF66B8429E1}" type="sibTrans" cxnId="{DDB5AD9A-40B0-48EF-AF2C-8CCDA330F7FE}">
      <dgm:prSet/>
      <dgm:spPr/>
      <dgm:t>
        <a:bodyPr rtlCol="0"/>
        <a:lstStyle/>
        <a:p>
          <a:pPr rtl="0"/>
          <a:endParaRPr lang="it-IT" noProof="0" dirty="0">
            <a:latin typeface="Batang" panose="02030600000101010101" pitchFamily="18" charset="-127"/>
            <a:ea typeface="Batang" panose="02030600000101010101" pitchFamily="18" charset="-127"/>
          </a:endParaRPr>
        </a:p>
      </dgm:t>
    </dgm:pt>
    <dgm:pt modelId="{F2881FB1-6580-4F21-A283-BFAA6F91D5D2}">
      <dgm:prSet phldrT="[Text]"/>
      <dgm:spPr/>
      <dgm:t>
        <a:bodyPr rtlCol="0"/>
        <a:lstStyle/>
        <a:p>
          <a:pPr rtl="0"/>
          <a:r>
            <a:rPr lang="it-IT" noProof="0" dirty="0">
              <a:latin typeface="Century" panose="02040604050505020304" pitchFamily="18" charset="0"/>
              <a:ea typeface="Batang" panose="02030600000101010101" pitchFamily="18" charset="-127"/>
            </a:rPr>
            <a:t>1C</a:t>
          </a:r>
        </a:p>
      </dgm:t>
    </dgm:pt>
    <dgm:pt modelId="{2D960FDD-BADA-480D-9043-497C56588AD3}" type="parTrans" cxnId="{4A31D641-1B5D-46D3-B685-0C4DC6EFE71B}">
      <dgm:prSet/>
      <dgm:spPr/>
      <dgm:t>
        <a:bodyPr rtlCol="0"/>
        <a:lstStyle/>
        <a:p>
          <a:pPr rtl="0"/>
          <a:endParaRPr lang="it-IT" noProof="0" dirty="0">
            <a:latin typeface="Batang" panose="02030600000101010101" pitchFamily="18" charset="-127"/>
            <a:ea typeface="Batang" panose="02030600000101010101" pitchFamily="18" charset="-127"/>
          </a:endParaRPr>
        </a:p>
      </dgm:t>
    </dgm:pt>
    <dgm:pt modelId="{A5ABDC17-7AB5-4F0E-992A-F9343F5D74EB}" type="sibTrans" cxnId="{4A31D641-1B5D-46D3-B685-0C4DC6EFE71B}">
      <dgm:prSet/>
      <dgm:spPr/>
      <dgm:t>
        <a:bodyPr rtlCol="0"/>
        <a:lstStyle/>
        <a:p>
          <a:pPr rtl="0"/>
          <a:endParaRPr lang="it-IT" noProof="0" dirty="0">
            <a:latin typeface="Batang" panose="02030600000101010101" pitchFamily="18" charset="-127"/>
            <a:ea typeface="Batang" panose="02030600000101010101" pitchFamily="18" charset="-127"/>
          </a:endParaRPr>
        </a:p>
      </dgm:t>
    </dgm:pt>
    <dgm:pt modelId="{D5197DDB-D5D2-499F-B255-CF7BB5AE2B43}">
      <dgm:prSet phldrT="[Text]" custT="1"/>
      <dgm:spPr/>
      <dgm:t>
        <a:bodyPr rtlCol="0"/>
        <a:lstStyle/>
        <a:p>
          <a:pPr rtl="0"/>
          <a:r>
            <a:rPr lang="it-IT" sz="2000" noProof="0" dirty="0">
              <a:latin typeface="Batang" panose="02030600000101010101" pitchFamily="18" charset="-127"/>
              <a:ea typeface="Batang" panose="02030600000101010101" pitchFamily="18" charset="-127"/>
            </a:rPr>
            <a:t>Classe Prima del percorso Quadriennale settore Economico</a:t>
          </a:r>
        </a:p>
        <a:p>
          <a:r>
            <a:rPr lang="it-IT" sz="2000" noProof="0" dirty="0">
              <a:latin typeface="Batang" panose="02030600000101010101" pitchFamily="18" charset="-127"/>
              <a:ea typeface="Batang" panose="02030600000101010101" pitchFamily="18" charset="-127"/>
            </a:rPr>
            <a:t>Numero alunni: 20</a:t>
          </a:r>
        </a:p>
      </dgm:t>
    </dgm:pt>
    <dgm:pt modelId="{B14A4DC9-F40A-4867-ADB8-4BA8A1F83766}" type="parTrans" cxnId="{3204ED53-15A0-4643-A582-021A785F1BA2}">
      <dgm:prSet/>
      <dgm:spPr/>
      <dgm:t>
        <a:bodyPr rtlCol="0"/>
        <a:lstStyle/>
        <a:p>
          <a:pPr rtl="0"/>
          <a:endParaRPr lang="it-IT" noProof="0" dirty="0">
            <a:latin typeface="Batang" panose="02030600000101010101" pitchFamily="18" charset="-127"/>
            <a:ea typeface="Batang" panose="02030600000101010101" pitchFamily="18" charset="-127"/>
          </a:endParaRPr>
        </a:p>
      </dgm:t>
    </dgm:pt>
    <dgm:pt modelId="{29F2454A-2FA8-4B3A-AC63-4A0B9FD04A75}" type="sibTrans" cxnId="{3204ED53-15A0-4643-A582-021A785F1BA2}">
      <dgm:prSet/>
      <dgm:spPr/>
      <dgm:t>
        <a:bodyPr rtlCol="0"/>
        <a:lstStyle/>
        <a:p>
          <a:pPr rtl="0"/>
          <a:endParaRPr lang="it-IT" noProof="0" dirty="0">
            <a:latin typeface="Batang" panose="02030600000101010101" pitchFamily="18" charset="-127"/>
            <a:ea typeface="Batang" panose="02030600000101010101" pitchFamily="18" charset="-127"/>
          </a:endParaRPr>
        </a:p>
      </dgm:t>
    </dgm:pt>
    <dgm:pt modelId="{0DC7A063-583D-4B0F-88B2-BD54F95D95AF}" type="pres">
      <dgm:prSet presAssocID="{00C18FBF-3FF5-4C16-97CF-AF03740D7AB6}" presName="list" presStyleCnt="0">
        <dgm:presLayoutVars>
          <dgm:dir/>
          <dgm:animLvl val="lvl"/>
        </dgm:presLayoutVars>
      </dgm:prSet>
      <dgm:spPr/>
    </dgm:pt>
    <dgm:pt modelId="{3B23570A-ECC9-4DF8-BCB4-0465C69CBB88}" type="pres">
      <dgm:prSet presAssocID="{B4F1B46E-22B2-4721-950C-8704487586DC}" presName="posSpace" presStyleCnt="0"/>
      <dgm:spPr/>
    </dgm:pt>
    <dgm:pt modelId="{FC66A233-6BBA-46AF-B2F6-28E379B158E2}" type="pres">
      <dgm:prSet presAssocID="{B4F1B46E-22B2-4721-950C-8704487586DC}" presName="vertFlow" presStyleCnt="0"/>
      <dgm:spPr/>
    </dgm:pt>
    <dgm:pt modelId="{46739A04-1AA3-49C6-8EA7-EB1DE975B900}" type="pres">
      <dgm:prSet presAssocID="{B4F1B46E-22B2-4721-950C-8704487586DC}" presName="topSpace" presStyleCnt="0"/>
      <dgm:spPr/>
    </dgm:pt>
    <dgm:pt modelId="{535C6EC9-8098-42C5-8527-E62FF045E4EB}" type="pres">
      <dgm:prSet presAssocID="{B4F1B46E-22B2-4721-950C-8704487586DC}" presName="firstComp" presStyleCnt="0"/>
      <dgm:spPr/>
    </dgm:pt>
    <dgm:pt modelId="{6B08AC4B-4CEC-41E5-AE19-47A4E2720563}" type="pres">
      <dgm:prSet presAssocID="{B4F1B46E-22B2-4721-950C-8704487586DC}" presName="firstChild" presStyleLbl="bgAccFollowNode1" presStyleIdx="0" presStyleCnt="2" custScaleX="106311" custScaleY="282913"/>
      <dgm:spPr/>
    </dgm:pt>
    <dgm:pt modelId="{187D4E8C-5C91-4D00-870C-2C45D4EA263C}" type="pres">
      <dgm:prSet presAssocID="{B4F1B46E-22B2-4721-950C-8704487586DC}" presName="firstChildTx" presStyleLbl="bgAccFollowNode1" presStyleIdx="0" presStyleCnt="2">
        <dgm:presLayoutVars>
          <dgm:bulletEnabled val="1"/>
        </dgm:presLayoutVars>
      </dgm:prSet>
      <dgm:spPr/>
    </dgm:pt>
    <dgm:pt modelId="{3845DB9A-BEF3-4D5D-B9C7-5FC0456401AC}" type="pres">
      <dgm:prSet presAssocID="{B4F1B46E-22B2-4721-950C-8704487586DC}" presName="negSpace" presStyleCnt="0"/>
      <dgm:spPr/>
    </dgm:pt>
    <dgm:pt modelId="{FC7ED273-8CFD-43C2-9C05-44FADF3E0637}" type="pres">
      <dgm:prSet presAssocID="{B4F1B46E-22B2-4721-950C-8704487586DC}" presName="circle" presStyleLbl="node1" presStyleIdx="0" presStyleCnt="2"/>
      <dgm:spPr/>
    </dgm:pt>
    <dgm:pt modelId="{13C564B0-C27E-4ABA-AFDA-59E145B256BA}" type="pres">
      <dgm:prSet presAssocID="{A7E2530A-34E2-4E9F-BC78-8920BA140C41}" presName="transSpace" presStyleCnt="0"/>
      <dgm:spPr/>
    </dgm:pt>
    <dgm:pt modelId="{6300E233-87DF-4270-9808-160BFEB8A5BE}" type="pres">
      <dgm:prSet presAssocID="{F2881FB1-6580-4F21-A283-BFAA6F91D5D2}" presName="posSpace" presStyleCnt="0"/>
      <dgm:spPr/>
    </dgm:pt>
    <dgm:pt modelId="{6E53DEF7-499E-42EE-802D-59B2F8915392}" type="pres">
      <dgm:prSet presAssocID="{F2881FB1-6580-4F21-A283-BFAA6F91D5D2}" presName="vertFlow" presStyleCnt="0"/>
      <dgm:spPr/>
    </dgm:pt>
    <dgm:pt modelId="{E08C30D1-35EA-4D05-9731-5D01E3FCBD09}" type="pres">
      <dgm:prSet presAssocID="{F2881FB1-6580-4F21-A283-BFAA6F91D5D2}" presName="topSpace" presStyleCnt="0"/>
      <dgm:spPr/>
    </dgm:pt>
    <dgm:pt modelId="{2F3BD88A-9166-4A26-B941-B9BAEE1A11D5}" type="pres">
      <dgm:prSet presAssocID="{F2881FB1-6580-4F21-A283-BFAA6F91D5D2}" presName="firstComp" presStyleCnt="0"/>
      <dgm:spPr/>
    </dgm:pt>
    <dgm:pt modelId="{F660F4B9-35DB-4256-A868-A35C6DCCF6B2}" type="pres">
      <dgm:prSet presAssocID="{F2881FB1-6580-4F21-A283-BFAA6F91D5D2}" presName="firstChild" presStyleLbl="bgAccFollowNode1" presStyleIdx="1" presStyleCnt="2" custScaleX="105962" custScaleY="282913"/>
      <dgm:spPr/>
    </dgm:pt>
    <dgm:pt modelId="{10C9E3CF-3A8F-4100-8ACD-91E2373197A2}" type="pres">
      <dgm:prSet presAssocID="{F2881FB1-6580-4F21-A283-BFAA6F91D5D2}" presName="firstChildTx" presStyleLbl="bgAccFollowNode1" presStyleIdx="1" presStyleCnt="2">
        <dgm:presLayoutVars>
          <dgm:bulletEnabled val="1"/>
        </dgm:presLayoutVars>
      </dgm:prSet>
      <dgm:spPr/>
    </dgm:pt>
    <dgm:pt modelId="{69136330-53DB-4978-A56B-160862279381}" type="pres">
      <dgm:prSet presAssocID="{F2881FB1-6580-4F21-A283-BFAA6F91D5D2}" presName="negSpace" presStyleCnt="0"/>
      <dgm:spPr/>
    </dgm:pt>
    <dgm:pt modelId="{FD776C1E-557E-4553-9447-49B69EEC7907}" type="pres">
      <dgm:prSet presAssocID="{F2881FB1-6580-4F21-A283-BFAA6F91D5D2}" presName="circle" presStyleLbl="node1" presStyleIdx="1" presStyleCnt="2"/>
      <dgm:spPr/>
    </dgm:pt>
  </dgm:ptLst>
  <dgm:cxnLst>
    <dgm:cxn modelId="{7F3B5912-CE3A-4F69-B6A0-82162798FA63}" type="presOf" srcId="{00C18FBF-3FF5-4C16-97CF-AF03740D7AB6}" destId="{0DC7A063-583D-4B0F-88B2-BD54F95D95AF}" srcOrd="0" destOrd="0" presId="urn:microsoft.com/office/officeart/2005/8/layout/hList9"/>
    <dgm:cxn modelId="{70AA2139-FA57-4EAA-83C0-CFBB31F3B2CD}" type="presOf" srcId="{9D72CDD3-5859-43DB-BD75-0C3C30E3DE62}" destId="{187D4E8C-5C91-4D00-870C-2C45D4EA263C}" srcOrd="1" destOrd="0" presId="urn:microsoft.com/office/officeart/2005/8/layout/hList9"/>
    <dgm:cxn modelId="{4A31D641-1B5D-46D3-B685-0C4DC6EFE71B}" srcId="{00C18FBF-3FF5-4C16-97CF-AF03740D7AB6}" destId="{F2881FB1-6580-4F21-A283-BFAA6F91D5D2}" srcOrd="1" destOrd="0" parTransId="{2D960FDD-BADA-480D-9043-497C56588AD3}" sibTransId="{A5ABDC17-7AB5-4F0E-992A-F9343F5D74EB}"/>
    <dgm:cxn modelId="{3204ED53-15A0-4643-A582-021A785F1BA2}" srcId="{F2881FB1-6580-4F21-A283-BFAA6F91D5D2}" destId="{D5197DDB-D5D2-499F-B255-CF7BB5AE2B43}" srcOrd="0" destOrd="0" parTransId="{B14A4DC9-F40A-4867-ADB8-4BA8A1F83766}" sibTransId="{29F2454A-2FA8-4B3A-AC63-4A0B9FD04A75}"/>
    <dgm:cxn modelId="{DDB5AD9A-40B0-48EF-AF2C-8CCDA330F7FE}" srcId="{B4F1B46E-22B2-4721-950C-8704487586DC}" destId="{9D72CDD3-5859-43DB-BD75-0C3C30E3DE62}" srcOrd="0" destOrd="0" parTransId="{1D5B1F83-33A7-4298-BC11-2B1252AFAEA5}" sibTransId="{15E25BD4-1EBF-43C2-8885-DBF66B8429E1}"/>
    <dgm:cxn modelId="{2C8317B2-2EBB-4589-86EA-C77B3B6E81AA}" srcId="{00C18FBF-3FF5-4C16-97CF-AF03740D7AB6}" destId="{B4F1B46E-22B2-4721-950C-8704487586DC}" srcOrd="0" destOrd="0" parTransId="{E8A66543-CC4D-4785-A93E-5B125E09F826}" sibTransId="{A7E2530A-34E2-4E9F-BC78-8920BA140C41}"/>
    <dgm:cxn modelId="{2DF4FDC6-9998-45E2-B49B-7BDDAE43878E}" type="presOf" srcId="{B4F1B46E-22B2-4721-950C-8704487586DC}" destId="{FC7ED273-8CFD-43C2-9C05-44FADF3E0637}" srcOrd="0" destOrd="0" presId="urn:microsoft.com/office/officeart/2005/8/layout/hList9"/>
    <dgm:cxn modelId="{A587C2CB-6562-4021-B4BF-D479DBE9444F}" type="presOf" srcId="{D5197DDB-D5D2-499F-B255-CF7BB5AE2B43}" destId="{F660F4B9-35DB-4256-A868-A35C6DCCF6B2}" srcOrd="0" destOrd="0" presId="urn:microsoft.com/office/officeart/2005/8/layout/hList9"/>
    <dgm:cxn modelId="{77F620CE-FC2D-42CF-890C-6A28A43BA06E}" type="presOf" srcId="{F2881FB1-6580-4F21-A283-BFAA6F91D5D2}" destId="{FD776C1E-557E-4553-9447-49B69EEC7907}" srcOrd="0" destOrd="0" presId="urn:microsoft.com/office/officeart/2005/8/layout/hList9"/>
    <dgm:cxn modelId="{AACC54D1-0243-46E9-9624-A663799E8A06}" type="presOf" srcId="{9D72CDD3-5859-43DB-BD75-0C3C30E3DE62}" destId="{6B08AC4B-4CEC-41E5-AE19-47A4E2720563}" srcOrd="0" destOrd="0" presId="urn:microsoft.com/office/officeart/2005/8/layout/hList9"/>
    <dgm:cxn modelId="{59E871E8-E7D2-4CCC-B749-A714977AF5E6}" type="presOf" srcId="{D5197DDB-D5D2-499F-B255-CF7BB5AE2B43}" destId="{10C9E3CF-3A8F-4100-8ACD-91E2373197A2}" srcOrd="1" destOrd="0" presId="urn:microsoft.com/office/officeart/2005/8/layout/hList9"/>
    <dgm:cxn modelId="{E1D1E23B-EC87-45CC-9E87-38B27A23764D}" type="presParOf" srcId="{0DC7A063-583D-4B0F-88B2-BD54F95D95AF}" destId="{3B23570A-ECC9-4DF8-BCB4-0465C69CBB88}" srcOrd="0" destOrd="0" presId="urn:microsoft.com/office/officeart/2005/8/layout/hList9"/>
    <dgm:cxn modelId="{82537023-5CD7-4BB7-84CF-DE8196338CF2}" type="presParOf" srcId="{0DC7A063-583D-4B0F-88B2-BD54F95D95AF}" destId="{FC66A233-6BBA-46AF-B2F6-28E379B158E2}" srcOrd="1" destOrd="0" presId="urn:microsoft.com/office/officeart/2005/8/layout/hList9"/>
    <dgm:cxn modelId="{5DFED7C8-2E54-4441-B032-3A4788B2A8D3}" type="presParOf" srcId="{FC66A233-6BBA-46AF-B2F6-28E379B158E2}" destId="{46739A04-1AA3-49C6-8EA7-EB1DE975B900}" srcOrd="0" destOrd="0" presId="urn:microsoft.com/office/officeart/2005/8/layout/hList9"/>
    <dgm:cxn modelId="{59D81910-4316-4EAE-9A67-0B3EDF027306}" type="presParOf" srcId="{FC66A233-6BBA-46AF-B2F6-28E379B158E2}" destId="{535C6EC9-8098-42C5-8527-E62FF045E4EB}" srcOrd="1" destOrd="0" presId="urn:microsoft.com/office/officeart/2005/8/layout/hList9"/>
    <dgm:cxn modelId="{C4FBC461-0B5D-4B7E-9CAF-A88B1223F18A}" type="presParOf" srcId="{535C6EC9-8098-42C5-8527-E62FF045E4EB}" destId="{6B08AC4B-4CEC-41E5-AE19-47A4E2720563}" srcOrd="0" destOrd="0" presId="urn:microsoft.com/office/officeart/2005/8/layout/hList9"/>
    <dgm:cxn modelId="{16A1B336-CE68-4171-8D18-284543992BEA}" type="presParOf" srcId="{535C6EC9-8098-42C5-8527-E62FF045E4EB}" destId="{187D4E8C-5C91-4D00-870C-2C45D4EA263C}" srcOrd="1" destOrd="0" presId="urn:microsoft.com/office/officeart/2005/8/layout/hList9"/>
    <dgm:cxn modelId="{DEF99A7A-98F1-424D-AC92-7C6B69A0E544}" type="presParOf" srcId="{0DC7A063-583D-4B0F-88B2-BD54F95D95AF}" destId="{3845DB9A-BEF3-4D5D-B9C7-5FC0456401AC}" srcOrd="2" destOrd="0" presId="urn:microsoft.com/office/officeart/2005/8/layout/hList9"/>
    <dgm:cxn modelId="{ACD8FD0D-39C9-49DB-B77E-B03522FDF5FC}" type="presParOf" srcId="{0DC7A063-583D-4B0F-88B2-BD54F95D95AF}" destId="{FC7ED273-8CFD-43C2-9C05-44FADF3E0637}" srcOrd="3" destOrd="0" presId="urn:microsoft.com/office/officeart/2005/8/layout/hList9"/>
    <dgm:cxn modelId="{2C72EC61-81F4-4DCD-A533-255CBC66AE34}" type="presParOf" srcId="{0DC7A063-583D-4B0F-88B2-BD54F95D95AF}" destId="{13C564B0-C27E-4ABA-AFDA-59E145B256BA}" srcOrd="4" destOrd="0" presId="urn:microsoft.com/office/officeart/2005/8/layout/hList9"/>
    <dgm:cxn modelId="{775600F8-FCFE-4862-8108-85F84EA9DEE2}" type="presParOf" srcId="{0DC7A063-583D-4B0F-88B2-BD54F95D95AF}" destId="{6300E233-87DF-4270-9808-160BFEB8A5BE}" srcOrd="5" destOrd="0" presId="urn:microsoft.com/office/officeart/2005/8/layout/hList9"/>
    <dgm:cxn modelId="{AE3B7A69-67E7-41D2-BC1A-3586A3CC259D}" type="presParOf" srcId="{0DC7A063-583D-4B0F-88B2-BD54F95D95AF}" destId="{6E53DEF7-499E-42EE-802D-59B2F8915392}" srcOrd="6" destOrd="0" presId="urn:microsoft.com/office/officeart/2005/8/layout/hList9"/>
    <dgm:cxn modelId="{76A9B804-07B5-4060-AA61-249A1765ECB9}" type="presParOf" srcId="{6E53DEF7-499E-42EE-802D-59B2F8915392}" destId="{E08C30D1-35EA-4D05-9731-5D01E3FCBD09}" srcOrd="0" destOrd="0" presId="urn:microsoft.com/office/officeart/2005/8/layout/hList9"/>
    <dgm:cxn modelId="{6162898E-21FD-497B-BFEE-B78CF45F7D9A}" type="presParOf" srcId="{6E53DEF7-499E-42EE-802D-59B2F8915392}" destId="{2F3BD88A-9166-4A26-B941-B9BAEE1A11D5}" srcOrd="1" destOrd="0" presId="urn:microsoft.com/office/officeart/2005/8/layout/hList9"/>
    <dgm:cxn modelId="{71D4EFDE-15BC-4327-9242-5F72F9DAFAD4}" type="presParOf" srcId="{2F3BD88A-9166-4A26-B941-B9BAEE1A11D5}" destId="{F660F4B9-35DB-4256-A868-A35C6DCCF6B2}" srcOrd="0" destOrd="0" presId="urn:microsoft.com/office/officeart/2005/8/layout/hList9"/>
    <dgm:cxn modelId="{9B414BA4-2018-40DF-8E7D-AD7E78EF0217}" type="presParOf" srcId="{2F3BD88A-9166-4A26-B941-B9BAEE1A11D5}" destId="{10C9E3CF-3A8F-4100-8ACD-91E2373197A2}" srcOrd="1" destOrd="0" presId="urn:microsoft.com/office/officeart/2005/8/layout/hList9"/>
    <dgm:cxn modelId="{D8406746-50BE-425E-A523-9ED524500743}" type="presParOf" srcId="{0DC7A063-583D-4B0F-88B2-BD54F95D95AF}" destId="{69136330-53DB-4978-A56B-160862279381}" srcOrd="7" destOrd="0" presId="urn:microsoft.com/office/officeart/2005/8/layout/hList9"/>
    <dgm:cxn modelId="{A91BC494-75AC-4CCA-8CC1-7E9884C2F3AD}" type="presParOf" srcId="{0DC7A063-583D-4B0F-88B2-BD54F95D95AF}" destId="{FD776C1E-557E-4553-9447-49B69EEC7907}"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8AC4B-4CEC-41E5-AE19-47A4E2720563}">
      <dsp:nvSpPr>
        <dsp:cNvPr id="0" name=""/>
        <dsp:cNvSpPr/>
      </dsp:nvSpPr>
      <dsp:spPr>
        <a:xfrm>
          <a:off x="865959" y="792780"/>
          <a:ext cx="2083039" cy="3477922"/>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142240" rIns="142240" bIns="142240" numCol="1" spcCol="1270" rtlCol="0" anchor="ctr" anchorCtr="0">
          <a:noAutofit/>
        </a:bodyPr>
        <a:lstStyle/>
        <a:p>
          <a:pPr marL="0" lvl="0" indent="0" algn="l" defTabSz="889000" rtl="0">
            <a:lnSpc>
              <a:spcPct val="90000"/>
            </a:lnSpc>
            <a:spcBef>
              <a:spcPct val="0"/>
            </a:spcBef>
            <a:spcAft>
              <a:spcPct val="35000"/>
            </a:spcAft>
            <a:buNone/>
          </a:pPr>
          <a:r>
            <a:rPr lang="it-IT" sz="2000" kern="1200" noProof="0" dirty="0">
              <a:latin typeface="Batang" panose="02030600000101010101" pitchFamily="18" charset="-127"/>
              <a:ea typeface="Batang" panose="02030600000101010101" pitchFamily="18" charset="-127"/>
            </a:rPr>
            <a:t>Classe Prima del percorso Quadriennale settore Economico</a:t>
          </a:r>
        </a:p>
        <a:p>
          <a:pPr marL="0" lvl="0" indent="0" algn="l" defTabSz="889000" rtl="0">
            <a:lnSpc>
              <a:spcPct val="90000"/>
            </a:lnSpc>
            <a:spcBef>
              <a:spcPct val="0"/>
            </a:spcBef>
            <a:spcAft>
              <a:spcPct val="35000"/>
            </a:spcAft>
            <a:buNone/>
          </a:pPr>
          <a:r>
            <a:rPr lang="it-IT" sz="2000" kern="1200" noProof="0" dirty="0">
              <a:latin typeface="Batang" panose="02030600000101010101" pitchFamily="18" charset="-127"/>
              <a:ea typeface="Batang" panose="02030600000101010101" pitchFamily="18" charset="-127"/>
            </a:rPr>
            <a:t>Numero alunni: 23</a:t>
          </a:r>
        </a:p>
      </dsp:txBody>
      <dsp:txXfrm>
        <a:off x="1199246" y="792780"/>
        <a:ext cx="1749753" cy="3477922"/>
      </dsp:txXfrm>
    </dsp:sp>
    <dsp:sp modelId="{FC7ED273-8CFD-43C2-9C05-44FADF3E0637}">
      <dsp:nvSpPr>
        <dsp:cNvPr id="0" name=""/>
        <dsp:cNvSpPr/>
      </dsp:nvSpPr>
      <dsp:spPr>
        <a:xfrm>
          <a:off x="122963" y="301296"/>
          <a:ext cx="1228711" cy="1228711"/>
        </a:xfrm>
        <a:prstGeom prst="ellipse">
          <a:avLst/>
        </a:prstGeom>
        <a:gradFill rotWithShape="0">
          <a:gsLst>
            <a:gs pos="0">
              <a:schemeClr val="accent1">
                <a:hueOff val="0"/>
                <a:satOff val="0"/>
                <a:lumOff val="0"/>
                <a:alphaOff val="0"/>
                <a:shade val="100000"/>
                <a:satMod val="137000"/>
              </a:schemeClr>
            </a:gs>
            <a:gs pos="71000">
              <a:schemeClr val="accent1">
                <a:hueOff val="0"/>
                <a:satOff val="0"/>
                <a:lumOff val="0"/>
                <a:alphaOff val="0"/>
                <a:shade val="98000"/>
                <a:satMod val="137000"/>
              </a:schemeClr>
            </a:gs>
            <a:gs pos="100000">
              <a:schemeClr val="accent1">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2355850" rtl="0">
            <a:lnSpc>
              <a:spcPct val="90000"/>
            </a:lnSpc>
            <a:spcBef>
              <a:spcPct val="0"/>
            </a:spcBef>
            <a:spcAft>
              <a:spcPct val="35000"/>
            </a:spcAft>
            <a:buNone/>
          </a:pPr>
          <a:r>
            <a:rPr lang="it-IT" sz="5300" kern="1200" noProof="0" dirty="0">
              <a:latin typeface="Century" panose="02040604050505020304" pitchFamily="18" charset="0"/>
              <a:ea typeface="Batang" panose="02030600000101010101" pitchFamily="18" charset="-127"/>
            </a:rPr>
            <a:t>1B</a:t>
          </a:r>
        </a:p>
      </dsp:txBody>
      <dsp:txXfrm>
        <a:off x="302904" y="481237"/>
        <a:ext cx="868829" cy="868829"/>
      </dsp:txXfrm>
    </dsp:sp>
    <dsp:sp modelId="{F660F4B9-35DB-4256-A868-A35C6DCCF6B2}">
      <dsp:nvSpPr>
        <dsp:cNvPr id="0" name=""/>
        <dsp:cNvSpPr/>
      </dsp:nvSpPr>
      <dsp:spPr>
        <a:xfrm>
          <a:off x="4177711" y="792780"/>
          <a:ext cx="2069385" cy="3477922"/>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142240" rIns="142240" bIns="142240" numCol="1" spcCol="1270" rtlCol="0" anchor="ctr" anchorCtr="0">
          <a:noAutofit/>
        </a:bodyPr>
        <a:lstStyle/>
        <a:p>
          <a:pPr marL="0" lvl="0" indent="0" algn="l" defTabSz="889000" rtl="0">
            <a:lnSpc>
              <a:spcPct val="90000"/>
            </a:lnSpc>
            <a:spcBef>
              <a:spcPct val="0"/>
            </a:spcBef>
            <a:spcAft>
              <a:spcPct val="35000"/>
            </a:spcAft>
            <a:buNone/>
          </a:pPr>
          <a:r>
            <a:rPr lang="it-IT" sz="2000" kern="1200" noProof="0" dirty="0">
              <a:latin typeface="Batang" panose="02030600000101010101" pitchFamily="18" charset="-127"/>
              <a:ea typeface="Batang" panose="02030600000101010101" pitchFamily="18" charset="-127"/>
            </a:rPr>
            <a:t>Classe Prima del percorso Quadriennale settore Economico</a:t>
          </a:r>
        </a:p>
        <a:p>
          <a:pPr marL="0" lvl="0" indent="0" algn="l" defTabSz="889000">
            <a:lnSpc>
              <a:spcPct val="90000"/>
            </a:lnSpc>
            <a:spcBef>
              <a:spcPct val="0"/>
            </a:spcBef>
            <a:spcAft>
              <a:spcPct val="35000"/>
            </a:spcAft>
            <a:buNone/>
          </a:pPr>
          <a:r>
            <a:rPr lang="it-IT" sz="2000" kern="1200" noProof="0" dirty="0">
              <a:latin typeface="Batang" panose="02030600000101010101" pitchFamily="18" charset="-127"/>
              <a:ea typeface="Batang" panose="02030600000101010101" pitchFamily="18" charset="-127"/>
            </a:rPr>
            <a:t>Numero alunni: 20</a:t>
          </a:r>
        </a:p>
      </dsp:txBody>
      <dsp:txXfrm>
        <a:off x="4508813" y="792780"/>
        <a:ext cx="1738284" cy="3477922"/>
      </dsp:txXfrm>
    </dsp:sp>
    <dsp:sp modelId="{FD776C1E-557E-4553-9447-49B69EEC7907}">
      <dsp:nvSpPr>
        <dsp:cNvPr id="0" name=""/>
        <dsp:cNvSpPr/>
      </dsp:nvSpPr>
      <dsp:spPr>
        <a:xfrm>
          <a:off x="3421060" y="301296"/>
          <a:ext cx="1228711" cy="1228711"/>
        </a:xfrm>
        <a:prstGeom prst="ellipse">
          <a:avLst/>
        </a:prstGeom>
        <a:gradFill rotWithShape="0">
          <a:gsLst>
            <a:gs pos="0">
              <a:schemeClr val="accent1">
                <a:hueOff val="0"/>
                <a:satOff val="0"/>
                <a:lumOff val="0"/>
                <a:alphaOff val="0"/>
                <a:shade val="100000"/>
                <a:satMod val="137000"/>
              </a:schemeClr>
            </a:gs>
            <a:gs pos="71000">
              <a:schemeClr val="accent1">
                <a:hueOff val="0"/>
                <a:satOff val="0"/>
                <a:lumOff val="0"/>
                <a:alphaOff val="0"/>
                <a:shade val="98000"/>
                <a:satMod val="137000"/>
              </a:schemeClr>
            </a:gs>
            <a:gs pos="100000">
              <a:schemeClr val="accent1">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2355850" rtl="0">
            <a:lnSpc>
              <a:spcPct val="90000"/>
            </a:lnSpc>
            <a:spcBef>
              <a:spcPct val="0"/>
            </a:spcBef>
            <a:spcAft>
              <a:spcPct val="35000"/>
            </a:spcAft>
            <a:buNone/>
          </a:pPr>
          <a:r>
            <a:rPr lang="it-IT" sz="5300" kern="1200" noProof="0" dirty="0">
              <a:latin typeface="Century" panose="02040604050505020304" pitchFamily="18" charset="0"/>
              <a:ea typeface="Batang" panose="02030600000101010101" pitchFamily="18" charset="-127"/>
            </a:rPr>
            <a:t>1C</a:t>
          </a:r>
        </a:p>
      </dsp:txBody>
      <dsp:txXfrm>
        <a:off x="3601001" y="481237"/>
        <a:ext cx="868829" cy="868829"/>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ADA1D08E-8A9F-4B54-A5DC-B52D110753BE}" type="datetime1">
              <a:rPr lang="it-IT" smtClean="0"/>
              <a:pPr rtl="0"/>
              <a:t>10/06/2025</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6834459-7356-44BF-850D-8B30C4FB3B6B}" type="slidenum">
              <a:rPr lang="it-IT"/>
              <a:pPr rtl="0"/>
              <a:t>‹N›</a:t>
            </a:fld>
            <a:endParaRPr lang="it-IT"/>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F1E1426A-FEA2-4562-8B81-624F47BF2E70}" type="datetime1">
              <a:rPr lang="it-IT" noProof="0" smtClean="0"/>
              <a:pPr rtl="0"/>
              <a:t>10/06/2025</a:t>
            </a:fld>
            <a:endParaRPr lang="it-IT" noProof="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A3C37BE-C303-496D-B5CD-85F2937540FC}" type="slidenum">
              <a:rPr lang="it-IT" noProof="0"/>
              <a:pPr rtl="0"/>
              <a:t>‹N›</a:t>
            </a:fld>
            <a:endParaRPr lang="it-IT" noProof="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r>
              <a:rPr lang="it-IT" b="1" i="1">
                <a:latin typeface="Arial" pitchFamily="34" charset="0"/>
                <a:cs typeface="Arial" pitchFamily="34" charset="0"/>
              </a:rPr>
              <a:t>NOTA:</a:t>
            </a:r>
          </a:p>
          <a:p>
            <a:pPr rtl="0"/>
            <a:r>
              <a:rPr lang="it-IT" i="1">
                <a:latin typeface="Arial" pitchFamily="34" charset="0"/>
                <a:cs typeface="Arial" pitchFamily="34" charset="0"/>
              </a:rPr>
              <a:t>per cambiare l'immagine in questa diapositiva, selezionarla ed eliminarla. Quindi fare clic sull'icona Immagini nel segnaposto per inserire l'immagine desiderata.</a:t>
            </a:r>
          </a:p>
        </p:txBody>
      </p:sp>
      <p:sp>
        <p:nvSpPr>
          <p:cNvPr id="4" name="Segnaposto numero diapositiva 3"/>
          <p:cNvSpPr>
            <a:spLocks noGrp="1"/>
          </p:cNvSpPr>
          <p:nvPr>
            <p:ph type="sldNum" sz="quarter" idx="10"/>
          </p:nvPr>
        </p:nvSpPr>
        <p:spPr/>
        <p:txBody>
          <a:bodyPr rtlCol="0"/>
          <a:lstStyle/>
          <a:p>
            <a:pPr rtl="0"/>
            <a:fld id="{0A3C37BE-C303-496D-B5CD-85F2937540FC}" type="slidenum">
              <a:rPr lang="it-IT" smtClean="0"/>
              <a:pPr rtl="0"/>
              <a:t>1</a:t>
            </a:fld>
            <a:endParaRPr lang="it-IT"/>
          </a:p>
        </p:txBody>
      </p:sp>
    </p:spTree>
    <p:extLst>
      <p:ext uri="{BB962C8B-B14F-4D97-AF65-F5344CB8AC3E}">
        <p14:creationId xmlns:p14="http://schemas.microsoft.com/office/powerpoint/2010/main" val="240615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0A3C37BE-C303-496D-B5CD-85F2937540FC}" type="slidenum">
              <a:rPr lang="it-IT" smtClean="0"/>
              <a:pPr rtl="0"/>
              <a:t>2</a:t>
            </a:fld>
            <a:endParaRPr lang="it-IT"/>
          </a:p>
        </p:txBody>
      </p:sp>
    </p:spTree>
    <p:extLst>
      <p:ext uri="{BB962C8B-B14F-4D97-AF65-F5344CB8AC3E}">
        <p14:creationId xmlns:p14="http://schemas.microsoft.com/office/powerpoint/2010/main" val="189455840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Rettangolo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pic>
        <p:nvPicPr>
          <p:cNvPr id="11" name="Immagin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olo 1"/>
          <p:cNvSpPr>
            <a:spLocks noGrp="1"/>
          </p:cNvSpPr>
          <p:nvPr>
            <p:ph type="ctrTitle"/>
          </p:nvPr>
        </p:nvSpPr>
        <p:spPr>
          <a:xfrm>
            <a:off x="1104900" y="2292094"/>
            <a:ext cx="10096500" cy="2219691"/>
          </a:xfrm>
        </p:spPr>
        <p:txBody>
          <a:bodyPr rtlCol="0" anchor="ctr">
            <a:normAutofit/>
          </a:bodyPr>
          <a:lstStyle>
            <a:lvl1pPr algn="l">
              <a:defRPr sz="4400" cap="all" baseline="0"/>
            </a:lvl1pPr>
          </a:lstStyle>
          <a:p>
            <a:pPr rtl="0"/>
            <a:r>
              <a:rPr lang="it-IT" noProof="0"/>
              <a:t>Fare clic per modificare lo stile del titolo dello schema</a:t>
            </a:r>
          </a:p>
        </p:txBody>
      </p:sp>
      <p:sp>
        <p:nvSpPr>
          <p:cNvPr id="3" name="Sottotitolo 2"/>
          <p:cNvSpPr>
            <a:spLocks noGrp="1"/>
          </p:cNvSpPr>
          <p:nvPr>
            <p:ph type="subTitle" idx="1"/>
          </p:nvPr>
        </p:nvSpPr>
        <p:spPr>
          <a:xfrm>
            <a:off x="1104898" y="4511784"/>
            <a:ext cx="10096501" cy="955565"/>
          </a:xfrm>
        </p:spPr>
        <p:txBody>
          <a:bodyPr rtlCol="0">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noProof="0"/>
              <a:t>Fare clic per modificare lo stile del sottotitolo dello schema</a:t>
            </a:r>
          </a:p>
        </p:txBody>
      </p:sp>
      <p:sp>
        <p:nvSpPr>
          <p:cNvPr id="7" name="Rettangolo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4" name="Segnaposto data 3"/>
          <p:cNvSpPr>
            <a:spLocks noGrp="1"/>
          </p:cNvSpPr>
          <p:nvPr>
            <p:ph type="dt" sz="half" idx="10"/>
          </p:nvPr>
        </p:nvSpPr>
        <p:spPr/>
        <p:txBody>
          <a:bodyPr rtlCol="0"/>
          <a:lstStyle>
            <a:lvl1pPr>
              <a:defRPr baseline="0">
                <a:solidFill>
                  <a:schemeClr val="tx1">
                    <a:lumMod val="20000"/>
                    <a:lumOff val="80000"/>
                  </a:schemeClr>
                </a:solidFill>
              </a:defRPr>
            </a:lvl1pPr>
          </a:lstStyle>
          <a:p>
            <a:pPr rtl="0"/>
            <a:fld id="{57357D53-8FB3-4E65-898F-CE944B0347C8}" type="datetime1">
              <a:rPr lang="it-IT" noProof="0" smtClean="0"/>
              <a:pPr rtl="0"/>
              <a:t>10/06/2025</a:t>
            </a:fld>
            <a:endParaRPr lang="it-IT" noProof="0"/>
          </a:p>
        </p:txBody>
      </p:sp>
      <p:sp>
        <p:nvSpPr>
          <p:cNvPr id="5" name="Segnaposto piè di pagina 4"/>
          <p:cNvSpPr>
            <a:spLocks noGrp="1"/>
          </p:cNvSpPr>
          <p:nvPr>
            <p:ph type="ftr" sz="quarter" idx="11"/>
          </p:nvPr>
        </p:nvSpPr>
        <p:spPr/>
        <p:txBody>
          <a:bodyPr rtlCol="0"/>
          <a:lstStyle>
            <a:lvl1pPr>
              <a:defRPr baseline="0">
                <a:solidFill>
                  <a:schemeClr val="tx1">
                    <a:lumMod val="20000"/>
                    <a:lumOff val="80000"/>
                  </a:schemeClr>
                </a:solidFill>
              </a:defRPr>
            </a:lvl1pPr>
          </a:lstStyle>
          <a:p>
            <a:pPr rtl="0"/>
            <a:endParaRPr lang="it-IT" noProof="0"/>
          </a:p>
        </p:txBody>
      </p:sp>
      <p:sp>
        <p:nvSpPr>
          <p:cNvPr id="6" name="Segnaposto numero diapositiva 5"/>
          <p:cNvSpPr>
            <a:spLocks noGrp="1"/>
          </p:cNvSpPr>
          <p:nvPr>
            <p:ph type="sldNum" sz="quarter" idx="12"/>
          </p:nvPr>
        </p:nvSpPr>
        <p:spPr/>
        <p:txBody>
          <a:bodyPr rtlCol="0"/>
          <a:lstStyle>
            <a:lvl1pPr>
              <a:defRPr baseline="0">
                <a:solidFill>
                  <a:schemeClr val="tx1">
                    <a:lumMod val="20000"/>
                    <a:lumOff val="80000"/>
                  </a:schemeClr>
                </a:solidFill>
              </a:defRPr>
            </a:lvl1pPr>
          </a:lstStyle>
          <a:p>
            <a:pPr rtl="0"/>
            <a:fld id="{0FF54DE5-C571-48E8-A5BC-B369434E2F44}" type="slidenum">
              <a:rPr lang="it-IT" noProof="0" smtClean="0"/>
              <a:pPr rtl="0"/>
              <a:t>‹N›</a:t>
            </a:fld>
            <a:endParaRPr lang="it-IT" noProof="0"/>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chor="b"/>
          <a:lstStyle>
            <a:lvl1pPr>
              <a:defRPr sz="3200"/>
            </a:lvl1pPr>
          </a:lstStyle>
          <a:p>
            <a:pPr rtl="0"/>
            <a:r>
              <a:rPr lang="it-IT" noProof="0"/>
              <a:t>Fare clic per modificare lo stile del titolo dello schema</a:t>
            </a:r>
          </a:p>
        </p:txBody>
      </p:sp>
      <p:sp>
        <p:nvSpPr>
          <p:cNvPr id="4" name="Segnaposto testo 3"/>
          <p:cNvSpPr>
            <a:spLocks noGrp="1"/>
          </p:cNvSpPr>
          <p:nvPr>
            <p:ph type="body" sz="half" idx="2"/>
          </p:nvPr>
        </p:nvSpPr>
        <p:spPr>
          <a:xfrm>
            <a:off x="1104900" y="1600200"/>
            <a:ext cx="3396996" cy="457200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3" name="Segnaposto immagine 2" descr="Segnaposto vuoto per aggiungere un'immagine. Fare clic sul segnaposto e selezionare l'immagine che si vuole aggiungere."/>
          <p:cNvSpPr>
            <a:spLocks noGrp="1"/>
          </p:cNvSpPr>
          <p:nvPr>
            <p:ph type="pic" idx="1"/>
          </p:nvPr>
        </p:nvSpPr>
        <p:spPr>
          <a:xfrm>
            <a:off x="4654671" y="1600199"/>
            <a:ext cx="6430912" cy="4572001"/>
          </a:xfrm>
        </p:spPr>
        <p:txBody>
          <a:bodyPr tIns="118872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p>
        </p:txBody>
      </p:sp>
      <p:sp>
        <p:nvSpPr>
          <p:cNvPr id="5" name="Segnaposto data 4"/>
          <p:cNvSpPr>
            <a:spLocks noGrp="1"/>
          </p:cNvSpPr>
          <p:nvPr>
            <p:ph type="dt" sz="half" idx="10"/>
          </p:nvPr>
        </p:nvSpPr>
        <p:spPr/>
        <p:txBody>
          <a:bodyPr rtlCol="0"/>
          <a:lstStyle/>
          <a:p>
            <a:pPr rtl="0"/>
            <a:fld id="{BE95BFD7-91A4-478D-8FD9-9CEB30EEA1D7}" type="datetime1">
              <a:rPr lang="it-IT" noProof="0" smtClean="0"/>
              <a:pPr rtl="0"/>
              <a:t>10/06/2025</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0FF54DE5-C571-48E8-A5BC-B369434E2F44}" type="slidenum">
              <a:rPr lang="it-IT" noProof="0"/>
              <a:pPr rtl="0"/>
              <a:t>‹N›</a:t>
            </a:fld>
            <a:endParaRPr lang="it-IT" noProof="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p>
        </p:txBody>
      </p:sp>
      <p:sp>
        <p:nvSpPr>
          <p:cNvPr id="3" name="Segnaposto testo verticale 2"/>
          <p:cNvSpPr>
            <a:spLocks noGrp="1"/>
          </p:cNvSpPr>
          <p:nvPr>
            <p:ph type="body" orient="vert" idx="1"/>
          </p:nvPr>
        </p:nvSpPr>
        <p:spPr/>
        <p:txBody>
          <a:bodyPr vert="eaVert"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8D521F72-A3A7-4E18-B26E-DF4DCD533BA2}" type="datetime1">
              <a:rPr lang="it-IT" noProof="0" smtClean="0"/>
              <a:pPr rtl="0"/>
              <a:t>10/06/2025</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0FF54DE5-C571-48E8-A5BC-B369434E2F44}" type="slidenum">
              <a:rPr lang="it-IT" noProof="0"/>
              <a:pPr rtl="0"/>
              <a:t>‹N›</a:t>
            </a:fld>
            <a:endParaRPr lang="it-IT" noProof="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372600" y="365125"/>
            <a:ext cx="1714500" cy="5811838"/>
          </a:xfrm>
        </p:spPr>
        <p:txBody>
          <a:bodyPr vert="eaVert" rtlCol="0"/>
          <a:lstStyle/>
          <a:p>
            <a:pPr rtl="0"/>
            <a:r>
              <a:rPr lang="it-IT" noProof="0"/>
              <a:t>Fare clic per modificare lo stile del titolo dello schema</a:t>
            </a:r>
          </a:p>
        </p:txBody>
      </p:sp>
      <p:sp>
        <p:nvSpPr>
          <p:cNvPr id="3" name="Segnaposto testo verticale 2"/>
          <p:cNvSpPr>
            <a:spLocks noGrp="1"/>
          </p:cNvSpPr>
          <p:nvPr>
            <p:ph type="body" orient="vert" idx="1"/>
          </p:nvPr>
        </p:nvSpPr>
        <p:spPr>
          <a:xfrm>
            <a:off x="1104900" y="365125"/>
            <a:ext cx="8098896" cy="5811838"/>
          </a:xfrm>
        </p:spPr>
        <p:txBody>
          <a:bodyPr vert="eaVert"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61083475-3B2C-4257-97FB-E5566CB3FAF8}" type="datetime1">
              <a:rPr lang="it-IT" noProof="0" smtClean="0"/>
              <a:pPr rtl="0"/>
              <a:t>10/06/2025</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0FF54DE5-C571-48E8-A5BC-B369434E2F44}" type="slidenum">
              <a:rPr lang="it-IT" noProof="0"/>
              <a:pPr rtl="0"/>
              <a:t>‹N›</a:t>
            </a:fld>
            <a:endParaRPr lang="it-IT" noProof="0"/>
          </a:p>
        </p:txBody>
      </p:sp>
      <p:grpSp>
        <p:nvGrpSpPr>
          <p:cNvPr id="7" name="Gruppo 6"/>
          <p:cNvGrpSpPr/>
          <p:nvPr/>
        </p:nvGrpSpPr>
        <p:grpSpPr>
          <a:xfrm rot="5400000">
            <a:off x="6514047" y="3228843"/>
            <a:ext cx="5632704" cy="84403"/>
            <a:chOff x="1073150" y="1219201"/>
            <a:chExt cx="10058400" cy="63125"/>
          </a:xfrm>
        </p:grpSpPr>
        <p:cxnSp>
          <p:nvCxnSpPr>
            <p:cNvPr id="8" name="Connettore diritto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p>
        </p:txBody>
      </p:sp>
      <p:sp>
        <p:nvSpPr>
          <p:cNvPr id="3" name="Segnaposto contenuto 2"/>
          <p:cNvSpPr>
            <a:spLocks noGrp="1"/>
          </p:cNvSpPr>
          <p:nvPr>
            <p:ph idx="1"/>
          </p:nvPr>
        </p:nvSpPr>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10"/>
          </p:nvPr>
        </p:nvSpPr>
        <p:spPr/>
        <p:txBody>
          <a:bodyPr rtlCol="0"/>
          <a:lstStyle/>
          <a:p>
            <a:pPr rtl="0"/>
            <a:fld id="{9A02612B-950C-4B69-B3CC-A899FF39363D}" type="datetime1">
              <a:rPr lang="it-IT" noProof="0" smtClean="0"/>
              <a:pPr rtl="0"/>
              <a:t>10/06/2025</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0FF54DE5-C571-48E8-A5BC-B369434E2F44}" type="slidenum">
              <a:rPr lang="it-IT" noProof="0"/>
              <a:pPr rtl="0"/>
              <a:t>‹N›</a:t>
            </a:fld>
            <a:endParaRPr lang="it-IT" noProof="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apositiva titolo con immagine">
    <p:spTree>
      <p:nvGrpSpPr>
        <p:cNvPr id="1" name=""/>
        <p:cNvGrpSpPr/>
        <p:nvPr/>
      </p:nvGrpSpPr>
      <p:grpSpPr>
        <a:xfrm>
          <a:off x="0" y="0"/>
          <a:ext cx="0" cy="0"/>
          <a:chOff x="0" y="0"/>
          <a:chExt cx="0" cy="0"/>
        </a:xfrm>
      </p:grpSpPr>
      <p:sp>
        <p:nvSpPr>
          <p:cNvPr id="2" name="Titolo 1"/>
          <p:cNvSpPr>
            <a:spLocks noGrp="1"/>
          </p:cNvSpPr>
          <p:nvPr>
            <p:ph type="ctrTitle"/>
          </p:nvPr>
        </p:nvSpPr>
        <p:spPr>
          <a:xfrm>
            <a:off x="1104900" y="2292094"/>
            <a:ext cx="5734050" cy="2219691"/>
          </a:xfrm>
        </p:spPr>
        <p:txBody>
          <a:bodyPr rtlCol="0" anchor="ctr">
            <a:normAutofit/>
          </a:bodyPr>
          <a:lstStyle>
            <a:lvl1pPr algn="l">
              <a:defRPr sz="4400" cap="all" baseline="0"/>
            </a:lvl1pPr>
          </a:lstStyle>
          <a:p>
            <a:pPr rtl="0"/>
            <a:r>
              <a:rPr lang="it-IT" noProof="0"/>
              <a:t>Fare clic per modificare lo stile del titolo dello schema</a:t>
            </a:r>
          </a:p>
        </p:txBody>
      </p:sp>
      <p:sp>
        <p:nvSpPr>
          <p:cNvPr id="3" name="Sottotitolo 2"/>
          <p:cNvSpPr>
            <a:spLocks noGrp="1"/>
          </p:cNvSpPr>
          <p:nvPr>
            <p:ph type="subTitle" idx="1"/>
          </p:nvPr>
        </p:nvSpPr>
        <p:spPr>
          <a:xfrm>
            <a:off x="1104900" y="4511784"/>
            <a:ext cx="5734050" cy="955565"/>
          </a:xfrm>
        </p:spPr>
        <p:txBody>
          <a:bodyPr rtlCol="0">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noProof="0"/>
              <a:t>Fare clic per modificare lo stile del sottotitolo dello schema</a:t>
            </a:r>
          </a:p>
        </p:txBody>
      </p:sp>
      <p:sp>
        <p:nvSpPr>
          <p:cNvPr id="11" name="Segnaposto immagine 10" descr="Segnaposto vuoto per aggiungere un'immagine. Fare clic sul segnaposto e selezionare l'immagine che si vuole aggiungere."/>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a:buNone/>
              <a:defRPr/>
            </a:lvl1pPr>
          </a:lstStyle>
          <a:p>
            <a:pPr rtl="0"/>
            <a:r>
              <a:rPr lang="it-IT" noProof="0"/>
              <a:t>Fare clic sull'icona per inserire un'immagine</a:t>
            </a:r>
          </a:p>
        </p:txBody>
      </p:sp>
      <p:sp>
        <p:nvSpPr>
          <p:cNvPr id="8" name="Rettangolo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grpSp>
        <p:nvGrpSpPr>
          <p:cNvPr id="14" name="Gruppo 13"/>
          <p:cNvGrpSpPr/>
          <p:nvPr/>
        </p:nvGrpSpPr>
        <p:grpSpPr>
          <a:xfrm>
            <a:off x="0" y="1143000"/>
            <a:ext cx="12192000" cy="63125"/>
            <a:chOff x="507492" y="1501519"/>
            <a:chExt cx="8129016" cy="63125"/>
          </a:xfrm>
        </p:grpSpPr>
        <p:cxnSp>
          <p:nvCxnSpPr>
            <p:cNvPr id="15" name="Connettore diritto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Immagin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uppo 12"/>
          <p:cNvGrpSpPr/>
          <p:nvPr/>
        </p:nvGrpSpPr>
        <p:grpSpPr>
          <a:xfrm rot="10800000">
            <a:off x="0" y="5645510"/>
            <a:ext cx="12192000" cy="63125"/>
            <a:chOff x="507492" y="1501519"/>
            <a:chExt cx="8129016" cy="63125"/>
          </a:xfrm>
        </p:grpSpPr>
        <p:cxnSp>
          <p:nvCxnSpPr>
            <p:cNvPr id="17" name="Connettore diritto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ttangolo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grpSp>
        <p:nvGrpSpPr>
          <p:cNvPr id="8" name="Gruppo 7"/>
          <p:cNvGrpSpPr/>
          <p:nvPr/>
        </p:nvGrpSpPr>
        <p:grpSpPr>
          <a:xfrm>
            <a:off x="0" y="2514600"/>
            <a:ext cx="12192000" cy="3194035"/>
            <a:chOff x="647402" y="2514600"/>
            <a:chExt cx="10838688" cy="3194035"/>
          </a:xfrm>
        </p:grpSpPr>
        <p:grpSp>
          <p:nvGrpSpPr>
            <p:cNvPr id="9" name="Gruppo 8"/>
            <p:cNvGrpSpPr/>
            <p:nvPr/>
          </p:nvGrpSpPr>
          <p:grpSpPr>
            <a:xfrm>
              <a:off x="647402" y="2514600"/>
              <a:ext cx="10838688" cy="63125"/>
              <a:chOff x="507492" y="1501519"/>
              <a:chExt cx="8129016" cy="63125"/>
            </a:xfrm>
          </p:grpSpPr>
          <p:cxnSp>
            <p:nvCxnSpPr>
              <p:cNvPr id="14" name="Connettore diritto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ttangolo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grpSp>
          <p:nvGrpSpPr>
            <p:cNvPr id="11" name="Gruppo 10"/>
            <p:cNvGrpSpPr/>
            <p:nvPr/>
          </p:nvGrpSpPr>
          <p:grpSpPr>
            <a:xfrm rot="10800000">
              <a:off x="647402" y="5645510"/>
              <a:ext cx="10838688" cy="63125"/>
              <a:chOff x="507492" y="1501519"/>
              <a:chExt cx="8129016" cy="63125"/>
            </a:xfrm>
          </p:grpSpPr>
          <p:cxnSp>
            <p:nvCxnSpPr>
              <p:cNvPr id="12" name="Connettore diritto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Immagin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olo 1"/>
          <p:cNvSpPr>
            <a:spLocks noGrp="1"/>
          </p:cNvSpPr>
          <p:nvPr>
            <p:ph type="title"/>
          </p:nvPr>
        </p:nvSpPr>
        <p:spPr>
          <a:xfrm>
            <a:off x="1104899" y="2971806"/>
            <a:ext cx="10071099" cy="1684150"/>
          </a:xfrm>
        </p:spPr>
        <p:txBody>
          <a:bodyPr rtlCol="0" anchor="ctr">
            <a:normAutofit/>
          </a:bodyPr>
          <a:lstStyle>
            <a:lvl1pPr>
              <a:defRPr sz="4400" cap="all" baseline="0">
                <a:solidFill>
                  <a:schemeClr val="bg1"/>
                </a:solidFill>
              </a:defRPr>
            </a:lvl1pPr>
          </a:lstStyle>
          <a:p>
            <a:pPr rtl="0"/>
            <a:r>
              <a:rPr lang="it-IT" noProof="0"/>
              <a:t>Fare clic per modificare lo stile del titolo dello schema</a:t>
            </a:r>
          </a:p>
        </p:txBody>
      </p:sp>
      <p:sp>
        <p:nvSpPr>
          <p:cNvPr id="3" name="Segnaposto testo 2"/>
          <p:cNvSpPr>
            <a:spLocks noGrp="1"/>
          </p:cNvSpPr>
          <p:nvPr>
            <p:ph type="body" idx="1"/>
          </p:nvPr>
        </p:nvSpPr>
        <p:spPr>
          <a:xfrm>
            <a:off x="1104899" y="4655956"/>
            <a:ext cx="10071099" cy="509750"/>
          </a:xfrm>
        </p:spPr>
        <p:txBody>
          <a:bodyPr rtlCol="0">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it-IT" noProof="0"/>
              <a:t>Fare clic per modificare gli stili del testo dello schema</a:t>
            </a:r>
          </a:p>
        </p:txBody>
      </p:sp>
      <p:sp>
        <p:nvSpPr>
          <p:cNvPr id="4" name="Segnaposto data 3"/>
          <p:cNvSpPr>
            <a:spLocks noGrp="1"/>
          </p:cNvSpPr>
          <p:nvPr>
            <p:ph type="dt" sz="half" idx="10"/>
          </p:nvPr>
        </p:nvSpPr>
        <p:spPr/>
        <p:txBody>
          <a:bodyPr rtlCol="0"/>
          <a:lstStyle/>
          <a:p>
            <a:pPr rtl="0"/>
            <a:fld id="{13F6C6B6-6359-4C94-ABF9-C406F36C33CA}" type="datetime1">
              <a:rPr lang="it-IT" noProof="0" smtClean="0"/>
              <a:pPr rtl="0"/>
              <a:t>10/06/2025</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0FF54DE5-C571-48E8-A5BC-B369434E2F44}" type="slidenum">
              <a:rPr lang="it-IT" noProof="0"/>
              <a:pPr rtl="0"/>
              <a:t>‹N›</a:t>
            </a:fld>
            <a:endParaRPr lang="it-IT" noProof="0"/>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p>
        </p:txBody>
      </p:sp>
      <p:sp>
        <p:nvSpPr>
          <p:cNvPr id="3" name="Segnaposto contenuto 2"/>
          <p:cNvSpPr>
            <a:spLocks noGrp="1"/>
          </p:cNvSpPr>
          <p:nvPr>
            <p:ph sz="half" idx="1"/>
          </p:nvPr>
        </p:nvSpPr>
        <p:spPr>
          <a:xfrm>
            <a:off x="1104900" y="1600200"/>
            <a:ext cx="4914900" cy="4571999"/>
          </a:xfrm>
        </p:spPr>
        <p:txBody>
          <a:bodyPr rtlCol="0"/>
          <a:lstStyle>
            <a:lvl5pPr>
              <a:defRPr/>
            </a:lvl5pPr>
            <a:lvl6pPr>
              <a:defRPr/>
            </a:lvl6pPr>
            <a:lvl7pPr>
              <a:defRPr/>
            </a:lvl7pPr>
            <a:lvl8pPr>
              <a:defRPr/>
            </a:lvl8pPr>
            <a:lvl9pPr>
              <a:defRPr/>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contenuto 3"/>
          <p:cNvSpPr>
            <a:spLocks noGrp="1"/>
          </p:cNvSpPr>
          <p:nvPr>
            <p:ph sz="half" idx="2"/>
          </p:nvPr>
        </p:nvSpPr>
        <p:spPr>
          <a:xfrm>
            <a:off x="6172200" y="1600200"/>
            <a:ext cx="4914900" cy="4571999"/>
          </a:xfrm>
        </p:spPr>
        <p:txBody>
          <a:bodyPr rtlCol="0"/>
          <a:lstStyle>
            <a:lvl5pPr>
              <a:defRPr/>
            </a:lvl5pPr>
            <a:lvl6pPr>
              <a:defRPr/>
            </a:lvl6pPr>
            <a:lvl7pPr>
              <a:defRPr/>
            </a:lvl7pPr>
            <a:lvl8pPr>
              <a:defRPr/>
            </a:lvl8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data 4"/>
          <p:cNvSpPr>
            <a:spLocks noGrp="1"/>
          </p:cNvSpPr>
          <p:nvPr>
            <p:ph type="dt" sz="half" idx="10"/>
          </p:nvPr>
        </p:nvSpPr>
        <p:spPr/>
        <p:txBody>
          <a:bodyPr rtlCol="0"/>
          <a:lstStyle/>
          <a:p>
            <a:pPr rtl="0"/>
            <a:fld id="{80E5DF46-A41A-4BE5-9396-C6E7ECBE5CF6}" type="datetime1">
              <a:rPr lang="it-IT" noProof="0" smtClean="0"/>
              <a:pPr rtl="0"/>
              <a:t>10/06/2025</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0FF54DE5-C571-48E8-A5BC-B369434E2F44}" type="slidenum">
              <a:rPr lang="it-IT" noProof="0"/>
              <a:pPr rtl="0"/>
              <a:t>‹N›</a:t>
            </a:fld>
            <a:endParaRPr lang="it-IT" noProof="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p>
        </p:txBody>
      </p:sp>
      <p:sp>
        <p:nvSpPr>
          <p:cNvPr id="3" name="Segnaposto testo 2"/>
          <p:cNvSpPr>
            <a:spLocks noGrp="1"/>
          </p:cNvSpPr>
          <p:nvPr>
            <p:ph type="body" idx="1"/>
          </p:nvPr>
        </p:nvSpPr>
        <p:spPr>
          <a:xfrm>
            <a:off x="1104900" y="1600200"/>
            <a:ext cx="4919472" cy="823912"/>
          </a:xfrm>
        </p:spPr>
        <p:txBody>
          <a:bodyPr rtlCol="0"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4" name="Segnaposto contenuto 3"/>
          <p:cNvSpPr>
            <a:spLocks noGrp="1"/>
          </p:cNvSpPr>
          <p:nvPr>
            <p:ph sz="half" idx="2"/>
          </p:nvPr>
        </p:nvSpPr>
        <p:spPr>
          <a:xfrm>
            <a:off x="1104900" y="2424112"/>
            <a:ext cx="4919472" cy="3748088"/>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testo 4"/>
          <p:cNvSpPr>
            <a:spLocks noGrp="1"/>
          </p:cNvSpPr>
          <p:nvPr>
            <p:ph type="body" sz="quarter" idx="3"/>
          </p:nvPr>
        </p:nvSpPr>
        <p:spPr>
          <a:xfrm>
            <a:off x="6166110" y="1600200"/>
            <a:ext cx="4919472" cy="823912"/>
          </a:xfrm>
        </p:spPr>
        <p:txBody>
          <a:bodyPr rtlCol="0"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6" name="Segnaposto contenuto 5"/>
          <p:cNvSpPr>
            <a:spLocks noGrp="1"/>
          </p:cNvSpPr>
          <p:nvPr>
            <p:ph sz="quarter" idx="4"/>
          </p:nvPr>
        </p:nvSpPr>
        <p:spPr>
          <a:xfrm>
            <a:off x="6166110" y="2424112"/>
            <a:ext cx="4919472" cy="3748088"/>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p:cNvSpPr>
            <a:spLocks noGrp="1"/>
          </p:cNvSpPr>
          <p:nvPr>
            <p:ph type="dt" sz="half" idx="10"/>
          </p:nvPr>
        </p:nvSpPr>
        <p:spPr/>
        <p:txBody>
          <a:bodyPr rtlCol="0"/>
          <a:lstStyle/>
          <a:p>
            <a:pPr rtl="0"/>
            <a:fld id="{7BD6F3B3-053B-47CE-B08C-DE0DB4B8B5D8}" type="datetime1">
              <a:rPr lang="it-IT" noProof="0" smtClean="0"/>
              <a:pPr rtl="0"/>
              <a:t>10/06/2025</a:t>
            </a:fld>
            <a:endParaRPr lang="it-IT" noProof="0"/>
          </a:p>
        </p:txBody>
      </p:sp>
      <p:sp>
        <p:nvSpPr>
          <p:cNvPr id="8" name="Segnaposto piè di pagina 7"/>
          <p:cNvSpPr>
            <a:spLocks noGrp="1"/>
          </p:cNvSpPr>
          <p:nvPr>
            <p:ph type="ftr" sz="quarter" idx="11"/>
          </p:nvPr>
        </p:nvSpPr>
        <p:spPr/>
        <p:txBody>
          <a:bodyPr rtlCol="0"/>
          <a:lstStyle/>
          <a:p>
            <a:pPr rtl="0"/>
            <a:endParaRPr lang="it-IT" noProof="0"/>
          </a:p>
        </p:txBody>
      </p:sp>
      <p:sp>
        <p:nvSpPr>
          <p:cNvPr id="9" name="Segnaposto numero diapositiva 8"/>
          <p:cNvSpPr>
            <a:spLocks noGrp="1"/>
          </p:cNvSpPr>
          <p:nvPr>
            <p:ph type="sldNum" sz="quarter" idx="12"/>
          </p:nvPr>
        </p:nvSpPr>
        <p:spPr/>
        <p:txBody>
          <a:bodyPr rtlCol="0"/>
          <a:lstStyle/>
          <a:p>
            <a:pPr rtl="0"/>
            <a:fld id="{0FF54DE5-C571-48E8-A5BC-B369434E2F44}" type="slidenum">
              <a:rPr lang="it-IT" noProof="0"/>
              <a:pPr rtl="0"/>
              <a:t>‹N›</a:t>
            </a:fld>
            <a:endParaRPr lang="it-IT" noProof="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p>
        </p:txBody>
      </p:sp>
      <p:sp>
        <p:nvSpPr>
          <p:cNvPr id="3" name="Segnaposto data 2"/>
          <p:cNvSpPr>
            <a:spLocks noGrp="1"/>
          </p:cNvSpPr>
          <p:nvPr>
            <p:ph type="dt" sz="half" idx="10"/>
          </p:nvPr>
        </p:nvSpPr>
        <p:spPr/>
        <p:txBody>
          <a:bodyPr rtlCol="0"/>
          <a:lstStyle/>
          <a:p>
            <a:pPr rtl="0"/>
            <a:fld id="{8B019651-76A1-4332-BBF9-B85C4D198B2F}" type="datetime1">
              <a:rPr lang="it-IT" noProof="0" smtClean="0"/>
              <a:pPr rtl="0"/>
              <a:t>10/06/2025</a:t>
            </a:fld>
            <a:endParaRPr lang="it-IT" noProof="0"/>
          </a:p>
        </p:txBody>
      </p:sp>
      <p:sp>
        <p:nvSpPr>
          <p:cNvPr id="4" name="Segnaposto piè di pagina 3"/>
          <p:cNvSpPr>
            <a:spLocks noGrp="1"/>
          </p:cNvSpPr>
          <p:nvPr>
            <p:ph type="ftr" sz="quarter" idx="11"/>
          </p:nvPr>
        </p:nvSpPr>
        <p:spPr/>
        <p:txBody>
          <a:bodyPr rtlCol="0"/>
          <a:lstStyle/>
          <a:p>
            <a:pPr rtl="0"/>
            <a:endParaRPr lang="it-IT" noProof="0"/>
          </a:p>
        </p:txBody>
      </p:sp>
      <p:sp>
        <p:nvSpPr>
          <p:cNvPr id="5" name="Segnaposto numero diapositiva 4"/>
          <p:cNvSpPr>
            <a:spLocks noGrp="1"/>
          </p:cNvSpPr>
          <p:nvPr>
            <p:ph type="sldNum" sz="quarter" idx="12"/>
          </p:nvPr>
        </p:nvSpPr>
        <p:spPr/>
        <p:txBody>
          <a:bodyPr rtlCol="0"/>
          <a:lstStyle/>
          <a:p>
            <a:pPr rtl="0"/>
            <a:fld id="{0FF54DE5-C571-48E8-A5BC-B369434E2F44}" type="slidenum">
              <a:rPr lang="it-IT" noProof="0"/>
              <a:pPr rtl="0"/>
              <a:t>‹N›</a:t>
            </a:fld>
            <a:endParaRPr lang="it-IT" noProof="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p>
            <a:pPr rtl="0"/>
            <a:fld id="{45C01DF8-12BB-40A3-9942-F3CAFDB4905A}" type="datetime1">
              <a:rPr lang="it-IT" noProof="0" smtClean="0"/>
              <a:pPr rtl="0"/>
              <a:t>10/06/2025</a:t>
            </a:fld>
            <a:endParaRPr lang="it-IT" noProof="0"/>
          </a:p>
        </p:txBody>
      </p:sp>
      <p:sp>
        <p:nvSpPr>
          <p:cNvPr id="3" name="Segnaposto piè di pagina 2"/>
          <p:cNvSpPr>
            <a:spLocks noGrp="1"/>
          </p:cNvSpPr>
          <p:nvPr>
            <p:ph type="ftr" sz="quarter" idx="11"/>
          </p:nvPr>
        </p:nvSpPr>
        <p:spPr/>
        <p:txBody>
          <a:bodyPr rtlCol="0"/>
          <a:lstStyle/>
          <a:p>
            <a:pPr rtl="0"/>
            <a:endParaRPr lang="it-IT" noProof="0"/>
          </a:p>
        </p:txBody>
      </p:sp>
      <p:sp>
        <p:nvSpPr>
          <p:cNvPr id="4" name="Segnaposto numero diapositiva 3"/>
          <p:cNvSpPr>
            <a:spLocks noGrp="1"/>
          </p:cNvSpPr>
          <p:nvPr>
            <p:ph type="sldNum" sz="quarter" idx="12"/>
          </p:nvPr>
        </p:nvSpPr>
        <p:spPr/>
        <p:txBody>
          <a:bodyPr rtlCol="0"/>
          <a:lstStyle/>
          <a:p>
            <a:pPr rtl="0"/>
            <a:fld id="{0FF54DE5-C571-48E8-A5BC-B369434E2F44}" type="slidenum">
              <a:rPr lang="it-IT" noProof="0"/>
              <a:pPr rtl="0"/>
              <a:t>‹N›</a:t>
            </a:fld>
            <a:endParaRPr lang="it-IT" noProof="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chor="b"/>
          <a:lstStyle>
            <a:lvl1pPr>
              <a:defRPr sz="3200"/>
            </a:lvl1pPr>
          </a:lstStyle>
          <a:p>
            <a:pPr rtl="0"/>
            <a:r>
              <a:rPr lang="it-IT" noProof="0"/>
              <a:t>Fare clic per modificare lo stile del titolo dello schema</a:t>
            </a:r>
          </a:p>
        </p:txBody>
      </p:sp>
      <p:sp>
        <p:nvSpPr>
          <p:cNvPr id="4" name="Segnaposto testo 3"/>
          <p:cNvSpPr>
            <a:spLocks noGrp="1"/>
          </p:cNvSpPr>
          <p:nvPr>
            <p:ph type="body" sz="half" idx="2"/>
          </p:nvPr>
        </p:nvSpPr>
        <p:spPr>
          <a:xfrm>
            <a:off x="1104900" y="1600200"/>
            <a:ext cx="4384548" cy="457200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3" name="Segnaposto contenuto 2"/>
          <p:cNvSpPr>
            <a:spLocks noGrp="1"/>
          </p:cNvSpPr>
          <p:nvPr>
            <p:ph idx="1"/>
          </p:nvPr>
        </p:nvSpPr>
        <p:spPr>
          <a:xfrm>
            <a:off x="5641848" y="1600199"/>
            <a:ext cx="5445252" cy="4572001"/>
          </a:xfrm>
        </p:spPr>
        <p:txBody>
          <a:bodyPr rtlCol="0">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data 4"/>
          <p:cNvSpPr>
            <a:spLocks noGrp="1"/>
          </p:cNvSpPr>
          <p:nvPr>
            <p:ph type="dt" sz="half" idx="10"/>
          </p:nvPr>
        </p:nvSpPr>
        <p:spPr/>
        <p:txBody>
          <a:bodyPr rtlCol="0"/>
          <a:lstStyle/>
          <a:p>
            <a:pPr rtl="0"/>
            <a:fld id="{9545025F-F07F-4E77-AE38-5F985DA144BA}" type="datetime1">
              <a:rPr lang="it-IT" noProof="0" smtClean="0"/>
              <a:pPr rtl="0"/>
              <a:t>10/06/2025</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0FF54DE5-C571-48E8-A5BC-B369434E2F44}" type="slidenum">
              <a:rPr lang="it-IT" noProof="0"/>
              <a:pPr rtl="0"/>
              <a:t>‹N›</a:t>
            </a:fld>
            <a:endParaRPr lang="it-IT" noProof="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it-IT" noProof="0"/>
              <a:t>Fare clic per modificare lo stile del titolo</a:t>
            </a:r>
          </a:p>
        </p:txBody>
      </p:sp>
      <p:sp>
        <p:nvSpPr>
          <p:cNvPr id="3" name="Segnaposto testo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a:p>
            <a:pPr lvl="5" rtl="0"/>
            <a:r>
              <a:rPr lang="it-IT" noProof="0"/>
              <a:t>Sesto livello</a:t>
            </a:r>
          </a:p>
          <a:p>
            <a:pPr lvl="6" rtl="0"/>
            <a:r>
              <a:rPr lang="it-IT" noProof="0"/>
              <a:t>Settimo livello</a:t>
            </a:r>
          </a:p>
          <a:p>
            <a:pPr lvl="7" rtl="0"/>
            <a:r>
              <a:rPr lang="it-IT" noProof="0"/>
              <a:t>Ottavo livello</a:t>
            </a:r>
          </a:p>
          <a:p>
            <a:pPr lvl="8" rtl="0"/>
            <a:r>
              <a:rPr lang="it-IT" noProof="0"/>
              <a:t>Nono livello</a:t>
            </a:r>
          </a:p>
        </p:txBody>
      </p:sp>
      <p:sp>
        <p:nvSpPr>
          <p:cNvPr id="4" name="Segnaposto data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pPr rtl="0"/>
            <a:fld id="{0120D766-8702-4376-BA25-6EE9DAAC971C}" type="datetime1">
              <a:rPr lang="it-IT" noProof="0" smtClean="0"/>
              <a:pPr rtl="0"/>
              <a:t>10/06/2025</a:t>
            </a:fld>
            <a:endParaRPr lang="it-IT" noProof="0"/>
          </a:p>
        </p:txBody>
      </p:sp>
      <p:sp>
        <p:nvSpPr>
          <p:cNvPr id="5" name="Segnaposto piè di pagina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pPr rtl="0"/>
            <a:endParaRPr lang="it-IT" noProof="0"/>
          </a:p>
        </p:txBody>
      </p:sp>
      <p:sp>
        <p:nvSpPr>
          <p:cNvPr id="6" name="Segnaposto numero diapositiva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pPr rtl="0"/>
            <a:fld id="{0FF54DE5-C571-48E8-A5BC-B369434E2F44}" type="slidenum">
              <a:rPr lang="it-IT" noProof="0" smtClean="0"/>
              <a:pPr rtl="0"/>
              <a:t>‹N›</a:t>
            </a:fld>
            <a:endParaRPr lang="it-IT" noProof="0"/>
          </a:p>
        </p:txBody>
      </p:sp>
      <p:grpSp>
        <p:nvGrpSpPr>
          <p:cNvPr id="15" name="Gruppo 14"/>
          <p:cNvGrpSpPr/>
          <p:nvPr/>
        </p:nvGrpSpPr>
        <p:grpSpPr>
          <a:xfrm>
            <a:off x="1103376" y="1219201"/>
            <a:ext cx="9985248" cy="84403"/>
            <a:chOff x="1073150" y="1219201"/>
            <a:chExt cx="10058400" cy="63125"/>
          </a:xfrm>
        </p:grpSpPr>
        <p:cxnSp>
          <p:nvCxnSpPr>
            <p:cNvPr id="13" name="Connettore diritto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Connettore diritto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ctrTitle"/>
          </p:nvPr>
        </p:nvSpPr>
        <p:spPr>
          <a:xfrm>
            <a:off x="735934" y="2292094"/>
            <a:ext cx="5734050" cy="2219691"/>
          </a:xfrm>
        </p:spPr>
        <p:txBody>
          <a:bodyPr rtlCol="0" anchor="ctr"/>
          <a:lstStyle/>
          <a:p>
            <a:pPr rtl="0"/>
            <a:r>
              <a:rPr lang="it-IT" dirty="0"/>
              <a:t>Colloquio finale anno di prova</a:t>
            </a:r>
            <a:br>
              <a:rPr lang="it-IT" dirty="0"/>
            </a:br>
            <a:r>
              <a:rPr lang="it-IT" sz="3600" dirty="0"/>
              <a:t>Draghetti alice</a:t>
            </a:r>
            <a:endParaRPr lang="it-IT" dirty="0"/>
          </a:p>
        </p:txBody>
      </p:sp>
      <p:sp>
        <p:nvSpPr>
          <p:cNvPr id="7" name="Sottotitolo 6"/>
          <p:cNvSpPr>
            <a:spLocks noGrp="1"/>
          </p:cNvSpPr>
          <p:nvPr>
            <p:ph type="subTitle" idx="1"/>
          </p:nvPr>
        </p:nvSpPr>
        <p:spPr>
          <a:xfrm>
            <a:off x="735934" y="4511784"/>
            <a:ext cx="5734050" cy="955565"/>
          </a:xfrm>
        </p:spPr>
        <p:txBody>
          <a:bodyPr rtlCol="0">
            <a:normAutofit lnSpcReduction="10000"/>
          </a:bodyPr>
          <a:lstStyle/>
          <a:p>
            <a:pPr rtl="0">
              <a:lnSpc>
                <a:spcPct val="150000"/>
              </a:lnSpc>
            </a:pPr>
            <a:r>
              <a:rPr lang="it-IT" dirty="0"/>
              <a:t>Progetto dell’attività didattica svolta:</a:t>
            </a:r>
          </a:p>
          <a:p>
            <a:pPr rtl="0"/>
            <a:r>
              <a:rPr lang="it-IT" sz="3600" cap="all" dirty="0">
                <a:latin typeface="+mj-lt"/>
                <a:ea typeface="+mj-ea"/>
                <a:cs typeface="+mj-cs"/>
              </a:rPr>
              <a:t>CREA LA TUA IMPRESA</a:t>
            </a:r>
          </a:p>
        </p:txBody>
      </p:sp>
      <p:pic>
        <p:nvPicPr>
          <p:cNvPr id="4" name="Segnaposto immagine 3" descr="Libro aperto su un tavolo, scaffali sfuocati con libri sullo sfondo"/>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5" r="8895"/>
          <a:stretch>
            <a:fillRect/>
          </a:stretch>
        </p:blipFill>
        <p:spPr/>
      </p:pic>
      <p:sp>
        <p:nvSpPr>
          <p:cNvPr id="2" name="Sottotitolo 6">
            <a:extLst>
              <a:ext uri="{FF2B5EF4-FFF2-40B4-BE49-F238E27FC236}">
                <a16:creationId xmlns:a16="http://schemas.microsoft.com/office/drawing/2014/main" id="{D49095B2-CC26-DC59-CCB2-BDA11C01DA08}"/>
              </a:ext>
            </a:extLst>
          </p:cNvPr>
          <p:cNvSpPr txBox="1">
            <a:spLocks/>
          </p:cNvSpPr>
          <p:nvPr/>
        </p:nvSpPr>
        <p:spPr>
          <a:xfrm>
            <a:off x="10606600" y="6473201"/>
            <a:ext cx="1467239" cy="383677"/>
          </a:xfrm>
          <a:prstGeom prst="rect">
            <a:avLst/>
          </a:prstGeom>
        </p:spPr>
        <p:txBody>
          <a:bodyPr vert="horz" lIns="0" tIns="45720" rIns="0" bIns="45720" rtlCol="0">
            <a:normAutofit/>
          </a:bodyPr>
          <a:lstStyle>
            <a:lvl1pPr marL="0" indent="0" algn="l" defTabSz="914400" rtl="0" eaLnBrk="1" latinLnBrk="0" hangingPunct="1">
              <a:lnSpc>
                <a:spcPct val="90000"/>
              </a:lnSpc>
              <a:spcBef>
                <a:spcPts val="0"/>
              </a:spcBef>
              <a:buFont typeface="Wingdings" panose="05000000000000000000" pitchFamily="2" charset="2"/>
              <a:buNone/>
              <a:defRPr sz="1800" kern="1200">
                <a:solidFill>
                  <a:schemeClr val="tx1"/>
                </a:solidFill>
                <a:latin typeface="+mn-lt"/>
                <a:ea typeface="+mn-ea"/>
                <a:cs typeface="+mn-cs"/>
              </a:defRPr>
            </a:lvl1pPr>
            <a:lvl2pPr marL="457200" indent="0" algn="ctr"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600"/>
              </a:spcBef>
              <a:buFont typeface="Wingdings" panose="05000000000000000000"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600"/>
              </a:spcBef>
              <a:buFont typeface="Wingdings" panose="05000000000000000000"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600"/>
              </a:spcBef>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9pPr>
          </a:lstStyle>
          <a:p>
            <a:pPr algn="r"/>
            <a:r>
              <a:rPr lang="it-IT" sz="1400" dirty="0">
                <a:solidFill>
                  <a:srgbClr val="FFFFF3"/>
                </a:solidFill>
              </a:rPr>
              <a:t>A.S. 2024-25</a:t>
            </a:r>
          </a:p>
        </p:txBody>
      </p:sp>
      <p:pic>
        <p:nvPicPr>
          <p:cNvPr id="3" name="Immagine 2" descr="isit100">
            <a:extLst>
              <a:ext uri="{FF2B5EF4-FFF2-40B4-BE49-F238E27FC236}">
                <a16:creationId xmlns:a16="http://schemas.microsoft.com/office/drawing/2014/main" id="{051DDD5F-9FAC-004F-F53D-A703ECB0AB2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99419" y="5866628"/>
            <a:ext cx="1074420" cy="607695"/>
          </a:xfrm>
          <a:prstGeom prst="rect">
            <a:avLst/>
          </a:prstGeom>
          <a:noFill/>
          <a:ln>
            <a:noFill/>
          </a:ln>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a:extLst>
            <a:ext uri="{FF2B5EF4-FFF2-40B4-BE49-F238E27FC236}">
              <a16:creationId xmlns:a16="http://schemas.microsoft.com/office/drawing/2014/main" id="{6BF55A6F-1689-529E-DEF5-F746E7E4D65F}"/>
            </a:ext>
          </a:extLst>
        </p:cNvPr>
        <p:cNvGrpSpPr/>
        <p:nvPr/>
      </p:nvGrpSpPr>
      <p:grpSpPr>
        <a:xfrm>
          <a:off x="0" y="0"/>
          <a:ext cx="0" cy="0"/>
          <a:chOff x="0" y="0"/>
          <a:chExt cx="0" cy="0"/>
        </a:xfrm>
      </p:grpSpPr>
      <p:sp>
        <p:nvSpPr>
          <p:cNvPr id="17" name="Ovale 16">
            <a:extLst>
              <a:ext uri="{FF2B5EF4-FFF2-40B4-BE49-F238E27FC236}">
                <a16:creationId xmlns:a16="http://schemas.microsoft.com/office/drawing/2014/main" id="{BE100850-9D00-00F6-BDC5-2CD4D2AEDA21}"/>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ED4B32CE-100D-F0A6-0EB6-296426CB1800}"/>
              </a:ext>
            </a:extLst>
          </p:cNvPr>
          <p:cNvSpPr>
            <a:spLocks noChangeAspect="1"/>
          </p:cNvSpPr>
          <p:nvPr/>
        </p:nvSpPr>
        <p:spPr>
          <a:xfrm>
            <a:off x="7194791" y="3267000"/>
            <a:ext cx="324000" cy="324000"/>
          </a:xfrm>
          <a:prstGeom prst="ellipse">
            <a:avLst/>
          </a:prstGeom>
          <a:solidFill>
            <a:srgbClr val="D09753"/>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Ovale 5">
            <a:extLst>
              <a:ext uri="{FF2B5EF4-FFF2-40B4-BE49-F238E27FC236}">
                <a16:creationId xmlns:a16="http://schemas.microsoft.com/office/drawing/2014/main" id="{FEBA76BD-1A94-D08E-D28B-CB733081484E}"/>
              </a:ext>
            </a:extLst>
          </p:cNvPr>
          <p:cNvSpPr>
            <a:spLocks noChangeAspect="1"/>
          </p:cNvSpPr>
          <p:nvPr/>
        </p:nvSpPr>
        <p:spPr>
          <a:xfrm>
            <a:off x="6935749" y="4813106"/>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7" name="Ovale 6">
            <a:extLst>
              <a:ext uri="{FF2B5EF4-FFF2-40B4-BE49-F238E27FC236}">
                <a16:creationId xmlns:a16="http://schemas.microsoft.com/office/drawing/2014/main" id="{62D1DDBC-D074-9DBC-DABF-8E44772A63CA}"/>
              </a:ext>
            </a:extLst>
          </p:cNvPr>
          <p:cNvSpPr>
            <a:spLocks noChangeAspect="1"/>
          </p:cNvSpPr>
          <p:nvPr/>
        </p:nvSpPr>
        <p:spPr>
          <a:xfrm>
            <a:off x="6204757" y="61611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E94AB5D4-7C6A-3CC4-AA87-BE6DD4DDEF0D}"/>
              </a:ext>
            </a:extLst>
          </p:cNvPr>
          <p:cNvSpPr txBox="1"/>
          <p:nvPr/>
        </p:nvSpPr>
        <p:spPr>
          <a:xfrm>
            <a:off x="4758034" y="3198167"/>
            <a:ext cx="2436757" cy="461665"/>
          </a:xfrm>
          <a:prstGeom prst="rect">
            <a:avLst/>
          </a:prstGeom>
          <a:noFill/>
        </p:spPr>
        <p:txBody>
          <a:bodyPr wrap="none" rtlCol="0">
            <a:spAutoFit/>
          </a:bodyPr>
          <a:lstStyle/>
          <a:p>
            <a:pPr algn="r"/>
            <a:r>
              <a:rPr lang="it-IT" sz="2400" b="1" dirty="0">
                <a:latin typeface="Avenir Next LT Pro" panose="020B0504020202020204" pitchFamily="34" charset="0"/>
              </a:rPr>
              <a:t>10-14 febbraio</a:t>
            </a:r>
          </a:p>
        </p:txBody>
      </p:sp>
      <p:sp>
        <p:nvSpPr>
          <p:cNvPr id="10" name="CasellaDiTesto 9">
            <a:extLst>
              <a:ext uri="{FF2B5EF4-FFF2-40B4-BE49-F238E27FC236}">
                <a16:creationId xmlns:a16="http://schemas.microsoft.com/office/drawing/2014/main" id="{BAAFF799-6481-D99D-EC4D-C3E45574129D}"/>
              </a:ext>
            </a:extLst>
          </p:cNvPr>
          <p:cNvSpPr txBox="1"/>
          <p:nvPr/>
        </p:nvSpPr>
        <p:spPr>
          <a:xfrm>
            <a:off x="4992588" y="4740084"/>
            <a:ext cx="1943161" cy="461665"/>
          </a:xfrm>
          <a:prstGeom prst="rect">
            <a:avLst/>
          </a:prstGeom>
          <a:noFill/>
        </p:spPr>
        <p:txBody>
          <a:bodyPr wrap="none" rtlCol="0">
            <a:spAutoFit/>
          </a:bodyPr>
          <a:lstStyle/>
          <a:p>
            <a:pPr algn="r"/>
            <a:r>
              <a:rPr lang="it-IT" sz="2400" dirty="0">
                <a:latin typeface="Avenir Next LT Pro" panose="020B0504020202020204" pitchFamily="34" charset="0"/>
              </a:rPr>
              <a:t>10-14 marzo</a:t>
            </a:r>
          </a:p>
        </p:txBody>
      </p:sp>
      <p:sp>
        <p:nvSpPr>
          <p:cNvPr id="11" name="CasellaDiTesto 10">
            <a:extLst>
              <a:ext uri="{FF2B5EF4-FFF2-40B4-BE49-F238E27FC236}">
                <a16:creationId xmlns:a16="http://schemas.microsoft.com/office/drawing/2014/main" id="{0150C6C3-0600-7C09-0965-ED04CCC0823C}"/>
              </a:ext>
            </a:extLst>
          </p:cNvPr>
          <p:cNvSpPr txBox="1"/>
          <p:nvPr/>
        </p:nvSpPr>
        <p:spPr>
          <a:xfrm>
            <a:off x="4261596" y="6092284"/>
            <a:ext cx="1943161" cy="461665"/>
          </a:xfrm>
          <a:prstGeom prst="rect">
            <a:avLst/>
          </a:prstGeom>
          <a:noFill/>
        </p:spPr>
        <p:txBody>
          <a:bodyPr wrap="none" rtlCol="0">
            <a:spAutoFit/>
          </a:bodyPr>
          <a:lstStyle/>
          <a:p>
            <a:pPr algn="r"/>
            <a:r>
              <a:rPr lang="it-IT" sz="2400" dirty="0">
                <a:latin typeface="Avenir Next LT Pro" panose="020B0504020202020204" pitchFamily="34" charset="0"/>
              </a:rPr>
              <a:t>17-21 marzo</a:t>
            </a:r>
          </a:p>
        </p:txBody>
      </p:sp>
      <p:sp>
        <p:nvSpPr>
          <p:cNvPr id="3" name="Ovale 2">
            <a:extLst>
              <a:ext uri="{FF2B5EF4-FFF2-40B4-BE49-F238E27FC236}">
                <a16:creationId xmlns:a16="http://schemas.microsoft.com/office/drawing/2014/main" id="{BB48BF64-618D-9850-56E7-E98382D7AD1F}"/>
              </a:ext>
            </a:extLst>
          </p:cNvPr>
          <p:cNvSpPr>
            <a:spLocks noChangeAspect="1"/>
          </p:cNvSpPr>
          <p:nvPr/>
        </p:nvSpPr>
        <p:spPr>
          <a:xfrm>
            <a:off x="6935749" y="172089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B7C813DD-DF89-2E51-3AF6-12C703F83A6E}"/>
              </a:ext>
            </a:extLst>
          </p:cNvPr>
          <p:cNvSpPr txBox="1"/>
          <p:nvPr/>
        </p:nvSpPr>
        <p:spPr>
          <a:xfrm>
            <a:off x="4512456" y="1656251"/>
            <a:ext cx="2423292" cy="461665"/>
          </a:xfrm>
          <a:prstGeom prst="rect">
            <a:avLst/>
          </a:prstGeom>
          <a:noFill/>
        </p:spPr>
        <p:txBody>
          <a:bodyPr wrap="none" rtlCol="0">
            <a:spAutoFit/>
          </a:bodyPr>
          <a:lstStyle/>
          <a:p>
            <a:pPr algn="r"/>
            <a:r>
              <a:rPr lang="it-IT" sz="2400" dirty="0">
                <a:latin typeface="Avenir Next LT Pro" panose="020B0504020202020204" pitchFamily="34" charset="0"/>
              </a:rPr>
              <a:t>16-20 dicembre</a:t>
            </a:r>
          </a:p>
        </p:txBody>
      </p:sp>
      <p:sp>
        <p:nvSpPr>
          <p:cNvPr id="8" name="Ovale 7">
            <a:extLst>
              <a:ext uri="{FF2B5EF4-FFF2-40B4-BE49-F238E27FC236}">
                <a16:creationId xmlns:a16="http://schemas.microsoft.com/office/drawing/2014/main" id="{5BB65048-B3F9-A138-4695-8B825C243EC0}"/>
              </a:ext>
            </a:extLst>
          </p:cNvPr>
          <p:cNvSpPr>
            <a:spLocks noChangeAspect="1"/>
          </p:cNvSpPr>
          <p:nvPr/>
        </p:nvSpPr>
        <p:spPr>
          <a:xfrm>
            <a:off x="6204757" y="37288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2" name="CasellaDiTesto 11">
            <a:extLst>
              <a:ext uri="{FF2B5EF4-FFF2-40B4-BE49-F238E27FC236}">
                <a16:creationId xmlns:a16="http://schemas.microsoft.com/office/drawing/2014/main" id="{E4F91B6F-A653-3DD6-722C-B9B406F95EB5}"/>
              </a:ext>
            </a:extLst>
          </p:cNvPr>
          <p:cNvSpPr txBox="1"/>
          <p:nvPr/>
        </p:nvSpPr>
        <p:spPr>
          <a:xfrm>
            <a:off x="4137332" y="304051"/>
            <a:ext cx="2067425" cy="461665"/>
          </a:xfrm>
          <a:prstGeom prst="rect">
            <a:avLst/>
          </a:prstGeom>
          <a:noFill/>
        </p:spPr>
        <p:txBody>
          <a:bodyPr wrap="none" rtlCol="0">
            <a:spAutoFit/>
          </a:bodyPr>
          <a:lstStyle/>
          <a:p>
            <a:pPr algn="r"/>
            <a:r>
              <a:rPr lang="it-IT" sz="2400" dirty="0">
                <a:latin typeface="Avenir Next LT Pro" panose="020B0504020202020204" pitchFamily="34" charset="0"/>
              </a:rPr>
              <a:t>2-6 dicembre</a:t>
            </a:r>
          </a:p>
        </p:txBody>
      </p:sp>
      <p:sp>
        <p:nvSpPr>
          <p:cNvPr id="13" name="Ovale 12">
            <a:extLst>
              <a:ext uri="{FF2B5EF4-FFF2-40B4-BE49-F238E27FC236}">
                <a16:creationId xmlns:a16="http://schemas.microsoft.com/office/drawing/2014/main" id="{BE67F70F-A75B-C47E-3C2B-B4BAEC99BF96}"/>
              </a:ext>
            </a:extLst>
          </p:cNvPr>
          <p:cNvSpPr>
            <a:spLocks noChangeAspect="1"/>
          </p:cNvSpPr>
          <p:nvPr/>
        </p:nvSpPr>
        <p:spPr>
          <a:xfrm>
            <a:off x="4544324" y="75133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4" name="CasellaDiTesto 13">
            <a:extLst>
              <a:ext uri="{FF2B5EF4-FFF2-40B4-BE49-F238E27FC236}">
                <a16:creationId xmlns:a16="http://schemas.microsoft.com/office/drawing/2014/main" id="{654F96EB-56BB-9F63-D153-EA28CE5F987E}"/>
              </a:ext>
            </a:extLst>
          </p:cNvPr>
          <p:cNvSpPr txBox="1"/>
          <p:nvPr/>
        </p:nvSpPr>
        <p:spPr>
          <a:xfrm>
            <a:off x="2601164" y="7444484"/>
            <a:ext cx="1943160" cy="461665"/>
          </a:xfrm>
          <a:prstGeom prst="rect">
            <a:avLst/>
          </a:prstGeom>
          <a:noFill/>
        </p:spPr>
        <p:txBody>
          <a:bodyPr wrap="none" rtlCol="0">
            <a:spAutoFit/>
          </a:bodyPr>
          <a:lstStyle/>
          <a:p>
            <a:pPr algn="r"/>
            <a:r>
              <a:rPr lang="it-IT" sz="2400" dirty="0">
                <a:latin typeface="Avenir Next LT Pro" panose="020B0504020202020204" pitchFamily="34" charset="0"/>
              </a:rPr>
              <a:t>24-28 marzo</a:t>
            </a:r>
          </a:p>
        </p:txBody>
      </p:sp>
      <p:sp>
        <p:nvSpPr>
          <p:cNvPr id="15" name="Ovale 14">
            <a:extLst>
              <a:ext uri="{FF2B5EF4-FFF2-40B4-BE49-F238E27FC236}">
                <a16:creationId xmlns:a16="http://schemas.microsoft.com/office/drawing/2014/main" id="{6479ECF1-8B80-3CC9-EF20-893738DEE8E5}"/>
              </a:ext>
            </a:extLst>
          </p:cNvPr>
          <p:cNvSpPr>
            <a:spLocks noChangeAspect="1"/>
          </p:cNvSpPr>
          <p:nvPr/>
        </p:nvSpPr>
        <p:spPr>
          <a:xfrm>
            <a:off x="4544324" y="-98199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6" name="CasellaDiTesto 15">
            <a:extLst>
              <a:ext uri="{FF2B5EF4-FFF2-40B4-BE49-F238E27FC236}">
                <a16:creationId xmlns:a16="http://schemas.microsoft.com/office/drawing/2014/main" id="{17487F33-B86D-4B47-FC5B-DDEA0CD63774}"/>
              </a:ext>
            </a:extLst>
          </p:cNvPr>
          <p:cNvSpPr txBox="1"/>
          <p:nvPr/>
        </p:nvSpPr>
        <p:spPr>
          <a:xfrm>
            <a:off x="2029661" y="-1050830"/>
            <a:ext cx="2514663" cy="461665"/>
          </a:xfrm>
          <a:prstGeom prst="rect">
            <a:avLst/>
          </a:prstGeom>
          <a:noFill/>
        </p:spPr>
        <p:txBody>
          <a:bodyPr wrap="none" rtlCol="0">
            <a:spAutoFit/>
          </a:bodyPr>
          <a:lstStyle/>
          <a:p>
            <a:pPr algn="r"/>
            <a:r>
              <a:rPr lang="it-IT" sz="2400" dirty="0">
                <a:latin typeface="Avenir Next LT Pro" panose="020B0504020202020204" pitchFamily="34" charset="0"/>
              </a:rPr>
              <a:t>25-29 novembre</a:t>
            </a:r>
          </a:p>
        </p:txBody>
      </p:sp>
      <p:pic>
        <p:nvPicPr>
          <p:cNvPr id="18" name="Picture 2" descr="Timeline - Free seo and web icons">
            <a:extLst>
              <a:ext uri="{FF2B5EF4-FFF2-40B4-BE49-F238E27FC236}">
                <a16:creationId xmlns:a16="http://schemas.microsoft.com/office/drawing/2014/main" id="{96621AF8-3935-5874-D925-40F9248DCC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20" name="CasellaDiTesto 19">
            <a:extLst>
              <a:ext uri="{FF2B5EF4-FFF2-40B4-BE49-F238E27FC236}">
                <a16:creationId xmlns:a16="http://schemas.microsoft.com/office/drawing/2014/main" id="{15B0BBDF-3490-DFDF-A2B6-CDF178DB0C39}"/>
              </a:ext>
            </a:extLst>
          </p:cNvPr>
          <p:cNvSpPr txBox="1"/>
          <p:nvPr/>
        </p:nvSpPr>
        <p:spPr>
          <a:xfrm>
            <a:off x="7946828" y="2413152"/>
            <a:ext cx="3619530" cy="1200329"/>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Condivisione delle imprese create alla classe</a:t>
            </a:r>
          </a:p>
        </p:txBody>
      </p:sp>
      <p:cxnSp>
        <p:nvCxnSpPr>
          <p:cNvPr id="21" name="Connettore diritto 20">
            <a:extLst>
              <a:ext uri="{FF2B5EF4-FFF2-40B4-BE49-F238E27FC236}">
                <a16:creationId xmlns:a16="http://schemas.microsoft.com/office/drawing/2014/main" id="{B762EA6B-B0B7-1D7C-C4E4-7FE00595CDAD}"/>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51F761C3-3F05-AE44-4197-A80FC7706669}"/>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3" name="Titolo 1">
            <a:extLst>
              <a:ext uri="{FF2B5EF4-FFF2-40B4-BE49-F238E27FC236}">
                <a16:creationId xmlns:a16="http://schemas.microsoft.com/office/drawing/2014/main" id="{A0385ED0-CE74-61C3-7FC8-BC24E0C65B98}"/>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822046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a:extLst>
            <a:ext uri="{FF2B5EF4-FFF2-40B4-BE49-F238E27FC236}">
              <a16:creationId xmlns:a16="http://schemas.microsoft.com/office/drawing/2014/main" id="{32C0F955-2E78-2961-C2F1-25C3C4EE269E}"/>
            </a:ext>
          </a:extLst>
        </p:cNvPr>
        <p:cNvGrpSpPr/>
        <p:nvPr/>
      </p:nvGrpSpPr>
      <p:grpSpPr>
        <a:xfrm>
          <a:off x="0" y="0"/>
          <a:ext cx="0" cy="0"/>
          <a:chOff x="0" y="0"/>
          <a:chExt cx="0" cy="0"/>
        </a:xfrm>
      </p:grpSpPr>
      <p:sp>
        <p:nvSpPr>
          <p:cNvPr id="17" name="Ovale 16">
            <a:extLst>
              <a:ext uri="{FF2B5EF4-FFF2-40B4-BE49-F238E27FC236}">
                <a16:creationId xmlns:a16="http://schemas.microsoft.com/office/drawing/2014/main" id="{072E459A-20C1-78D5-3850-7CF267E46DD1}"/>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5D623F87-6F84-DB60-BC83-1A32CB39BCC9}"/>
              </a:ext>
            </a:extLst>
          </p:cNvPr>
          <p:cNvSpPr>
            <a:spLocks noChangeAspect="1"/>
          </p:cNvSpPr>
          <p:nvPr/>
        </p:nvSpPr>
        <p:spPr>
          <a:xfrm>
            <a:off x="7194791" y="3267000"/>
            <a:ext cx="324000" cy="324000"/>
          </a:xfrm>
          <a:prstGeom prst="ellipse">
            <a:avLst/>
          </a:prstGeom>
          <a:solidFill>
            <a:srgbClr val="D09753"/>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Ovale 5">
            <a:extLst>
              <a:ext uri="{FF2B5EF4-FFF2-40B4-BE49-F238E27FC236}">
                <a16:creationId xmlns:a16="http://schemas.microsoft.com/office/drawing/2014/main" id="{9A5067F5-ED7C-A763-7DEB-5482AF72C0E8}"/>
              </a:ext>
            </a:extLst>
          </p:cNvPr>
          <p:cNvSpPr>
            <a:spLocks noChangeAspect="1"/>
          </p:cNvSpPr>
          <p:nvPr/>
        </p:nvSpPr>
        <p:spPr>
          <a:xfrm>
            <a:off x="6935749" y="4813106"/>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7" name="Ovale 6">
            <a:extLst>
              <a:ext uri="{FF2B5EF4-FFF2-40B4-BE49-F238E27FC236}">
                <a16:creationId xmlns:a16="http://schemas.microsoft.com/office/drawing/2014/main" id="{B8009322-3CA1-40D6-7806-69F31A78FECE}"/>
              </a:ext>
            </a:extLst>
          </p:cNvPr>
          <p:cNvSpPr>
            <a:spLocks noChangeAspect="1"/>
          </p:cNvSpPr>
          <p:nvPr/>
        </p:nvSpPr>
        <p:spPr>
          <a:xfrm>
            <a:off x="6204757" y="61611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925979DE-5E0B-AC80-93B0-B0839DDCE866}"/>
              </a:ext>
            </a:extLst>
          </p:cNvPr>
          <p:cNvSpPr txBox="1"/>
          <p:nvPr/>
        </p:nvSpPr>
        <p:spPr>
          <a:xfrm>
            <a:off x="5105758" y="3198167"/>
            <a:ext cx="2089033" cy="461665"/>
          </a:xfrm>
          <a:prstGeom prst="rect">
            <a:avLst/>
          </a:prstGeom>
          <a:noFill/>
        </p:spPr>
        <p:txBody>
          <a:bodyPr wrap="none" rtlCol="0">
            <a:spAutoFit/>
          </a:bodyPr>
          <a:lstStyle/>
          <a:p>
            <a:pPr algn="r"/>
            <a:r>
              <a:rPr lang="it-IT" sz="2400" b="1" dirty="0">
                <a:latin typeface="Avenir Next LT Pro" panose="020B0504020202020204" pitchFamily="34" charset="0"/>
              </a:rPr>
              <a:t>10-14 marzo</a:t>
            </a:r>
          </a:p>
        </p:txBody>
      </p:sp>
      <p:sp>
        <p:nvSpPr>
          <p:cNvPr id="10" name="CasellaDiTesto 9">
            <a:extLst>
              <a:ext uri="{FF2B5EF4-FFF2-40B4-BE49-F238E27FC236}">
                <a16:creationId xmlns:a16="http://schemas.microsoft.com/office/drawing/2014/main" id="{0E433467-4DEB-6659-7822-222100714797}"/>
              </a:ext>
            </a:extLst>
          </p:cNvPr>
          <p:cNvSpPr txBox="1"/>
          <p:nvPr/>
        </p:nvSpPr>
        <p:spPr>
          <a:xfrm>
            <a:off x="4992588" y="4740084"/>
            <a:ext cx="1943161" cy="461665"/>
          </a:xfrm>
          <a:prstGeom prst="rect">
            <a:avLst/>
          </a:prstGeom>
          <a:noFill/>
        </p:spPr>
        <p:txBody>
          <a:bodyPr wrap="none" rtlCol="0">
            <a:spAutoFit/>
          </a:bodyPr>
          <a:lstStyle/>
          <a:p>
            <a:pPr algn="r"/>
            <a:r>
              <a:rPr lang="it-IT" sz="2400" dirty="0">
                <a:latin typeface="Avenir Next LT Pro" panose="020B0504020202020204" pitchFamily="34" charset="0"/>
              </a:rPr>
              <a:t>17-21 marzo</a:t>
            </a:r>
          </a:p>
        </p:txBody>
      </p:sp>
      <p:sp>
        <p:nvSpPr>
          <p:cNvPr id="11" name="CasellaDiTesto 10">
            <a:extLst>
              <a:ext uri="{FF2B5EF4-FFF2-40B4-BE49-F238E27FC236}">
                <a16:creationId xmlns:a16="http://schemas.microsoft.com/office/drawing/2014/main" id="{327E52FF-6AC4-C2EE-118F-39ED5E95F199}"/>
              </a:ext>
            </a:extLst>
          </p:cNvPr>
          <p:cNvSpPr txBox="1"/>
          <p:nvPr/>
        </p:nvSpPr>
        <p:spPr>
          <a:xfrm>
            <a:off x="4184652" y="6092284"/>
            <a:ext cx="2020105" cy="461665"/>
          </a:xfrm>
          <a:prstGeom prst="rect">
            <a:avLst/>
          </a:prstGeom>
          <a:noFill/>
        </p:spPr>
        <p:txBody>
          <a:bodyPr wrap="none" rtlCol="0">
            <a:spAutoFit/>
          </a:bodyPr>
          <a:lstStyle/>
          <a:p>
            <a:pPr algn="r"/>
            <a:r>
              <a:rPr lang="it-IT" sz="2400" dirty="0">
                <a:latin typeface="Avenir Next LT Pro" panose="020B0504020202020204" pitchFamily="34" charset="0"/>
              </a:rPr>
              <a:t>24-28 marzo</a:t>
            </a:r>
          </a:p>
        </p:txBody>
      </p:sp>
      <p:sp>
        <p:nvSpPr>
          <p:cNvPr id="3" name="Ovale 2">
            <a:extLst>
              <a:ext uri="{FF2B5EF4-FFF2-40B4-BE49-F238E27FC236}">
                <a16:creationId xmlns:a16="http://schemas.microsoft.com/office/drawing/2014/main" id="{BABCD752-5366-4026-1432-5EF0F7322728}"/>
              </a:ext>
            </a:extLst>
          </p:cNvPr>
          <p:cNvSpPr>
            <a:spLocks noChangeAspect="1"/>
          </p:cNvSpPr>
          <p:nvPr/>
        </p:nvSpPr>
        <p:spPr>
          <a:xfrm>
            <a:off x="6935749" y="172089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B8A5B5CC-DD15-F2F6-5EF1-EAF19014986F}"/>
              </a:ext>
            </a:extLst>
          </p:cNvPr>
          <p:cNvSpPr txBox="1"/>
          <p:nvPr/>
        </p:nvSpPr>
        <p:spPr>
          <a:xfrm>
            <a:off x="4669358" y="1656251"/>
            <a:ext cx="2266390" cy="461665"/>
          </a:xfrm>
          <a:prstGeom prst="rect">
            <a:avLst/>
          </a:prstGeom>
          <a:noFill/>
        </p:spPr>
        <p:txBody>
          <a:bodyPr wrap="none" rtlCol="0">
            <a:spAutoFit/>
          </a:bodyPr>
          <a:lstStyle/>
          <a:p>
            <a:pPr algn="r"/>
            <a:r>
              <a:rPr lang="it-IT" sz="2400" dirty="0">
                <a:latin typeface="Avenir Next LT Pro" panose="020B0504020202020204" pitchFamily="34" charset="0"/>
              </a:rPr>
              <a:t>10-14 febbraio</a:t>
            </a:r>
          </a:p>
        </p:txBody>
      </p:sp>
      <p:sp>
        <p:nvSpPr>
          <p:cNvPr id="8" name="Ovale 7">
            <a:extLst>
              <a:ext uri="{FF2B5EF4-FFF2-40B4-BE49-F238E27FC236}">
                <a16:creationId xmlns:a16="http://schemas.microsoft.com/office/drawing/2014/main" id="{3CBF5434-4FED-7BEE-5E62-A4A2E70B2BA9}"/>
              </a:ext>
            </a:extLst>
          </p:cNvPr>
          <p:cNvSpPr>
            <a:spLocks noChangeAspect="1"/>
          </p:cNvSpPr>
          <p:nvPr/>
        </p:nvSpPr>
        <p:spPr>
          <a:xfrm>
            <a:off x="6204757" y="37288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2" name="CasellaDiTesto 11">
            <a:extLst>
              <a:ext uri="{FF2B5EF4-FFF2-40B4-BE49-F238E27FC236}">
                <a16:creationId xmlns:a16="http://schemas.microsoft.com/office/drawing/2014/main" id="{FCC6C4DF-C742-CC7E-F198-02780126F47D}"/>
              </a:ext>
            </a:extLst>
          </p:cNvPr>
          <p:cNvSpPr txBox="1"/>
          <p:nvPr/>
        </p:nvSpPr>
        <p:spPr>
          <a:xfrm>
            <a:off x="3781465" y="304051"/>
            <a:ext cx="2423292" cy="461665"/>
          </a:xfrm>
          <a:prstGeom prst="rect">
            <a:avLst/>
          </a:prstGeom>
          <a:noFill/>
        </p:spPr>
        <p:txBody>
          <a:bodyPr wrap="none" rtlCol="0">
            <a:spAutoFit/>
          </a:bodyPr>
          <a:lstStyle/>
          <a:p>
            <a:pPr algn="r"/>
            <a:r>
              <a:rPr lang="it-IT" sz="2400" dirty="0">
                <a:latin typeface="Avenir Next LT Pro" panose="020B0504020202020204" pitchFamily="34" charset="0"/>
              </a:rPr>
              <a:t>16-20 dicembre</a:t>
            </a:r>
          </a:p>
        </p:txBody>
      </p:sp>
      <p:sp>
        <p:nvSpPr>
          <p:cNvPr id="13" name="Ovale 12">
            <a:extLst>
              <a:ext uri="{FF2B5EF4-FFF2-40B4-BE49-F238E27FC236}">
                <a16:creationId xmlns:a16="http://schemas.microsoft.com/office/drawing/2014/main" id="{5BC8DDAF-72D2-6702-7DCA-CD37F11DB1EF}"/>
              </a:ext>
            </a:extLst>
          </p:cNvPr>
          <p:cNvSpPr>
            <a:spLocks noChangeAspect="1"/>
          </p:cNvSpPr>
          <p:nvPr/>
        </p:nvSpPr>
        <p:spPr>
          <a:xfrm>
            <a:off x="4544324" y="75133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4" name="CasellaDiTesto 13">
            <a:extLst>
              <a:ext uri="{FF2B5EF4-FFF2-40B4-BE49-F238E27FC236}">
                <a16:creationId xmlns:a16="http://schemas.microsoft.com/office/drawing/2014/main" id="{0174A3D2-0E94-8DFA-8D8C-B2C76D8400DE}"/>
              </a:ext>
            </a:extLst>
          </p:cNvPr>
          <p:cNvSpPr txBox="1"/>
          <p:nvPr/>
        </p:nvSpPr>
        <p:spPr>
          <a:xfrm>
            <a:off x="2671696" y="7444484"/>
            <a:ext cx="1872628" cy="461665"/>
          </a:xfrm>
          <a:prstGeom prst="rect">
            <a:avLst/>
          </a:prstGeom>
          <a:noFill/>
        </p:spPr>
        <p:txBody>
          <a:bodyPr wrap="none" rtlCol="0">
            <a:spAutoFit/>
          </a:bodyPr>
          <a:lstStyle/>
          <a:p>
            <a:pPr algn="r"/>
            <a:r>
              <a:rPr lang="it-IT" sz="2400" dirty="0">
                <a:latin typeface="Avenir Next LT Pro" panose="020B0504020202020204" pitchFamily="34" charset="0"/>
              </a:rPr>
              <a:t>14-18 aprile</a:t>
            </a:r>
          </a:p>
        </p:txBody>
      </p:sp>
      <p:sp>
        <p:nvSpPr>
          <p:cNvPr id="15" name="Ovale 14">
            <a:extLst>
              <a:ext uri="{FF2B5EF4-FFF2-40B4-BE49-F238E27FC236}">
                <a16:creationId xmlns:a16="http://schemas.microsoft.com/office/drawing/2014/main" id="{6B2A6681-6027-1BA3-F77D-DB475C585671}"/>
              </a:ext>
            </a:extLst>
          </p:cNvPr>
          <p:cNvSpPr>
            <a:spLocks noChangeAspect="1"/>
          </p:cNvSpPr>
          <p:nvPr/>
        </p:nvSpPr>
        <p:spPr>
          <a:xfrm>
            <a:off x="4544324" y="-98199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6" name="CasellaDiTesto 15">
            <a:extLst>
              <a:ext uri="{FF2B5EF4-FFF2-40B4-BE49-F238E27FC236}">
                <a16:creationId xmlns:a16="http://schemas.microsoft.com/office/drawing/2014/main" id="{893D506E-6340-320A-82D2-F12CACF75D2F}"/>
              </a:ext>
            </a:extLst>
          </p:cNvPr>
          <p:cNvSpPr txBox="1"/>
          <p:nvPr/>
        </p:nvSpPr>
        <p:spPr>
          <a:xfrm>
            <a:off x="2476900" y="-1050830"/>
            <a:ext cx="2067424" cy="461665"/>
          </a:xfrm>
          <a:prstGeom prst="rect">
            <a:avLst/>
          </a:prstGeom>
          <a:noFill/>
        </p:spPr>
        <p:txBody>
          <a:bodyPr wrap="none" rtlCol="0">
            <a:spAutoFit/>
          </a:bodyPr>
          <a:lstStyle/>
          <a:p>
            <a:pPr algn="r"/>
            <a:r>
              <a:rPr lang="it-IT" sz="2400" dirty="0">
                <a:latin typeface="Avenir Next LT Pro" panose="020B0504020202020204" pitchFamily="34" charset="0"/>
              </a:rPr>
              <a:t>2-6 dicembre</a:t>
            </a:r>
          </a:p>
        </p:txBody>
      </p:sp>
      <p:pic>
        <p:nvPicPr>
          <p:cNvPr id="18" name="Picture 2" descr="Timeline - Free seo and web icons">
            <a:extLst>
              <a:ext uri="{FF2B5EF4-FFF2-40B4-BE49-F238E27FC236}">
                <a16:creationId xmlns:a16="http://schemas.microsoft.com/office/drawing/2014/main" id="{85B3BDAF-E737-C4CD-C23E-B447EFDA3D8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21" name="CasellaDiTesto 20">
            <a:extLst>
              <a:ext uri="{FF2B5EF4-FFF2-40B4-BE49-F238E27FC236}">
                <a16:creationId xmlns:a16="http://schemas.microsoft.com/office/drawing/2014/main" id="{B8A21F91-08FA-DFB7-3FDB-4B729514C24E}"/>
              </a:ext>
            </a:extLst>
          </p:cNvPr>
          <p:cNvSpPr txBox="1"/>
          <p:nvPr/>
        </p:nvSpPr>
        <p:spPr>
          <a:xfrm>
            <a:off x="7946828" y="1667317"/>
            <a:ext cx="3619530" cy="3416320"/>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Introduzione all’attività di scambio di mail commerciali e redazione fatture di vendita</a:t>
            </a:r>
          </a:p>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Definizione dei ruoli aziendali (Ufficio approvvigionamento e vendite)</a:t>
            </a:r>
          </a:p>
        </p:txBody>
      </p:sp>
      <p:cxnSp>
        <p:nvCxnSpPr>
          <p:cNvPr id="22" name="Connettore diritto 21">
            <a:extLst>
              <a:ext uri="{FF2B5EF4-FFF2-40B4-BE49-F238E27FC236}">
                <a16:creationId xmlns:a16="http://schemas.microsoft.com/office/drawing/2014/main" id="{E31AA5AE-F9EC-BC67-FBC3-F38231915E05}"/>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3EF8E42A-4410-A76E-65B4-A0882C7FBCAE}"/>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4" name="Titolo 1">
            <a:extLst>
              <a:ext uri="{FF2B5EF4-FFF2-40B4-BE49-F238E27FC236}">
                <a16:creationId xmlns:a16="http://schemas.microsoft.com/office/drawing/2014/main" id="{3EACC01F-B19C-F01B-88F5-EB5A68F1D758}"/>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3882567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a:extLst>
            <a:ext uri="{FF2B5EF4-FFF2-40B4-BE49-F238E27FC236}">
              <a16:creationId xmlns:a16="http://schemas.microsoft.com/office/drawing/2014/main" id="{F2D78B06-55C3-0BF1-00BB-4A9AFE560C4E}"/>
            </a:ext>
          </a:extLst>
        </p:cNvPr>
        <p:cNvGrpSpPr/>
        <p:nvPr/>
      </p:nvGrpSpPr>
      <p:grpSpPr>
        <a:xfrm>
          <a:off x="0" y="0"/>
          <a:ext cx="0" cy="0"/>
          <a:chOff x="0" y="0"/>
          <a:chExt cx="0" cy="0"/>
        </a:xfrm>
      </p:grpSpPr>
      <p:sp>
        <p:nvSpPr>
          <p:cNvPr id="17" name="Ovale 16">
            <a:extLst>
              <a:ext uri="{FF2B5EF4-FFF2-40B4-BE49-F238E27FC236}">
                <a16:creationId xmlns:a16="http://schemas.microsoft.com/office/drawing/2014/main" id="{B1024735-9F10-54B8-8341-7810AE0E5D33}"/>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3F55D79B-2389-BD9C-EE6D-FFF9A18A827D}"/>
              </a:ext>
            </a:extLst>
          </p:cNvPr>
          <p:cNvSpPr>
            <a:spLocks noChangeAspect="1"/>
          </p:cNvSpPr>
          <p:nvPr/>
        </p:nvSpPr>
        <p:spPr>
          <a:xfrm>
            <a:off x="7194791" y="3267000"/>
            <a:ext cx="324000" cy="324000"/>
          </a:xfrm>
          <a:prstGeom prst="ellipse">
            <a:avLst/>
          </a:prstGeom>
          <a:solidFill>
            <a:srgbClr val="D09753"/>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Ovale 5">
            <a:extLst>
              <a:ext uri="{FF2B5EF4-FFF2-40B4-BE49-F238E27FC236}">
                <a16:creationId xmlns:a16="http://schemas.microsoft.com/office/drawing/2014/main" id="{3F546B20-96BE-A9A0-1E53-0CF5C0216020}"/>
              </a:ext>
            </a:extLst>
          </p:cNvPr>
          <p:cNvSpPr>
            <a:spLocks noChangeAspect="1"/>
          </p:cNvSpPr>
          <p:nvPr/>
        </p:nvSpPr>
        <p:spPr>
          <a:xfrm>
            <a:off x="6935749" y="4813106"/>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7" name="Ovale 6">
            <a:extLst>
              <a:ext uri="{FF2B5EF4-FFF2-40B4-BE49-F238E27FC236}">
                <a16:creationId xmlns:a16="http://schemas.microsoft.com/office/drawing/2014/main" id="{ADC108AC-49C2-65BC-6435-04C8F2CEF6EE}"/>
              </a:ext>
            </a:extLst>
          </p:cNvPr>
          <p:cNvSpPr>
            <a:spLocks noChangeAspect="1"/>
          </p:cNvSpPr>
          <p:nvPr/>
        </p:nvSpPr>
        <p:spPr>
          <a:xfrm>
            <a:off x="6204757" y="61611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9A4CEEAD-9F76-BC57-E8B7-D8E435085048}"/>
              </a:ext>
            </a:extLst>
          </p:cNvPr>
          <p:cNvSpPr txBox="1"/>
          <p:nvPr/>
        </p:nvSpPr>
        <p:spPr>
          <a:xfrm>
            <a:off x="5105757" y="3198167"/>
            <a:ext cx="2089034" cy="461665"/>
          </a:xfrm>
          <a:prstGeom prst="rect">
            <a:avLst/>
          </a:prstGeom>
          <a:noFill/>
        </p:spPr>
        <p:txBody>
          <a:bodyPr wrap="none" rtlCol="0">
            <a:spAutoFit/>
          </a:bodyPr>
          <a:lstStyle/>
          <a:p>
            <a:pPr algn="r"/>
            <a:r>
              <a:rPr lang="it-IT" sz="2400" b="1" dirty="0">
                <a:latin typeface="Avenir Next LT Pro" panose="020B0504020202020204" pitchFamily="34" charset="0"/>
              </a:rPr>
              <a:t>17-21 marzo</a:t>
            </a:r>
          </a:p>
        </p:txBody>
      </p:sp>
      <p:sp>
        <p:nvSpPr>
          <p:cNvPr id="10" name="CasellaDiTesto 9">
            <a:extLst>
              <a:ext uri="{FF2B5EF4-FFF2-40B4-BE49-F238E27FC236}">
                <a16:creationId xmlns:a16="http://schemas.microsoft.com/office/drawing/2014/main" id="{A423AA2D-FA50-C3E5-BCC7-BC80494A49C7}"/>
              </a:ext>
            </a:extLst>
          </p:cNvPr>
          <p:cNvSpPr txBox="1"/>
          <p:nvPr/>
        </p:nvSpPr>
        <p:spPr>
          <a:xfrm>
            <a:off x="4992588" y="4740084"/>
            <a:ext cx="1943161" cy="461665"/>
          </a:xfrm>
          <a:prstGeom prst="rect">
            <a:avLst/>
          </a:prstGeom>
          <a:noFill/>
        </p:spPr>
        <p:txBody>
          <a:bodyPr wrap="none" rtlCol="0">
            <a:spAutoFit/>
          </a:bodyPr>
          <a:lstStyle/>
          <a:p>
            <a:pPr algn="r"/>
            <a:r>
              <a:rPr lang="it-IT" sz="2400" dirty="0">
                <a:latin typeface="Avenir Next LT Pro" panose="020B0504020202020204" pitchFamily="34" charset="0"/>
              </a:rPr>
              <a:t>24-28 marzo</a:t>
            </a:r>
          </a:p>
        </p:txBody>
      </p:sp>
      <p:sp>
        <p:nvSpPr>
          <p:cNvPr id="11" name="CasellaDiTesto 10">
            <a:extLst>
              <a:ext uri="{FF2B5EF4-FFF2-40B4-BE49-F238E27FC236}">
                <a16:creationId xmlns:a16="http://schemas.microsoft.com/office/drawing/2014/main" id="{9B273036-7583-C052-E872-FE8035EC7330}"/>
              </a:ext>
            </a:extLst>
          </p:cNvPr>
          <p:cNvSpPr txBox="1"/>
          <p:nvPr/>
        </p:nvSpPr>
        <p:spPr>
          <a:xfrm>
            <a:off x="4332129" y="6092284"/>
            <a:ext cx="1872628" cy="461665"/>
          </a:xfrm>
          <a:prstGeom prst="rect">
            <a:avLst/>
          </a:prstGeom>
          <a:noFill/>
        </p:spPr>
        <p:txBody>
          <a:bodyPr wrap="none" rtlCol="0">
            <a:spAutoFit/>
          </a:bodyPr>
          <a:lstStyle/>
          <a:p>
            <a:pPr algn="r"/>
            <a:r>
              <a:rPr lang="it-IT" sz="2400" dirty="0">
                <a:latin typeface="Avenir Next LT Pro" panose="020B0504020202020204" pitchFamily="34" charset="0"/>
              </a:rPr>
              <a:t>14-18 aprile</a:t>
            </a:r>
          </a:p>
        </p:txBody>
      </p:sp>
      <p:sp>
        <p:nvSpPr>
          <p:cNvPr id="3" name="Ovale 2">
            <a:extLst>
              <a:ext uri="{FF2B5EF4-FFF2-40B4-BE49-F238E27FC236}">
                <a16:creationId xmlns:a16="http://schemas.microsoft.com/office/drawing/2014/main" id="{F3CF875A-4A9C-FC89-F9E8-BE386CD17482}"/>
              </a:ext>
            </a:extLst>
          </p:cNvPr>
          <p:cNvSpPr>
            <a:spLocks noChangeAspect="1"/>
          </p:cNvSpPr>
          <p:nvPr/>
        </p:nvSpPr>
        <p:spPr>
          <a:xfrm>
            <a:off x="6935749" y="172089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C124F66B-5624-B6C2-1CB9-B61CE953845D}"/>
              </a:ext>
            </a:extLst>
          </p:cNvPr>
          <p:cNvSpPr txBox="1"/>
          <p:nvPr/>
        </p:nvSpPr>
        <p:spPr>
          <a:xfrm>
            <a:off x="4992587" y="1656251"/>
            <a:ext cx="1943161" cy="461665"/>
          </a:xfrm>
          <a:prstGeom prst="rect">
            <a:avLst/>
          </a:prstGeom>
          <a:noFill/>
        </p:spPr>
        <p:txBody>
          <a:bodyPr wrap="none" rtlCol="0">
            <a:spAutoFit/>
          </a:bodyPr>
          <a:lstStyle/>
          <a:p>
            <a:pPr algn="r"/>
            <a:r>
              <a:rPr lang="it-IT" sz="2400" dirty="0">
                <a:latin typeface="Avenir Next LT Pro" panose="020B0504020202020204" pitchFamily="34" charset="0"/>
              </a:rPr>
              <a:t>10-14 marzo</a:t>
            </a:r>
          </a:p>
        </p:txBody>
      </p:sp>
      <p:sp>
        <p:nvSpPr>
          <p:cNvPr id="8" name="Ovale 7">
            <a:extLst>
              <a:ext uri="{FF2B5EF4-FFF2-40B4-BE49-F238E27FC236}">
                <a16:creationId xmlns:a16="http://schemas.microsoft.com/office/drawing/2014/main" id="{4D38334A-A211-4667-BAB3-68D4AFDA697C}"/>
              </a:ext>
            </a:extLst>
          </p:cNvPr>
          <p:cNvSpPr>
            <a:spLocks noChangeAspect="1"/>
          </p:cNvSpPr>
          <p:nvPr/>
        </p:nvSpPr>
        <p:spPr>
          <a:xfrm>
            <a:off x="6204757" y="37288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2" name="CasellaDiTesto 11">
            <a:extLst>
              <a:ext uri="{FF2B5EF4-FFF2-40B4-BE49-F238E27FC236}">
                <a16:creationId xmlns:a16="http://schemas.microsoft.com/office/drawing/2014/main" id="{7A671F23-24E3-F743-0768-EEF805677A99}"/>
              </a:ext>
            </a:extLst>
          </p:cNvPr>
          <p:cNvSpPr txBox="1"/>
          <p:nvPr/>
        </p:nvSpPr>
        <p:spPr>
          <a:xfrm>
            <a:off x="3938367" y="304051"/>
            <a:ext cx="2266390" cy="461665"/>
          </a:xfrm>
          <a:prstGeom prst="rect">
            <a:avLst/>
          </a:prstGeom>
          <a:noFill/>
        </p:spPr>
        <p:txBody>
          <a:bodyPr wrap="none" rtlCol="0">
            <a:spAutoFit/>
          </a:bodyPr>
          <a:lstStyle/>
          <a:p>
            <a:pPr algn="r"/>
            <a:r>
              <a:rPr lang="it-IT" sz="2400" dirty="0">
                <a:latin typeface="Avenir Next LT Pro" panose="020B0504020202020204" pitchFamily="34" charset="0"/>
              </a:rPr>
              <a:t>10-14 febbraio</a:t>
            </a:r>
          </a:p>
        </p:txBody>
      </p:sp>
      <p:sp>
        <p:nvSpPr>
          <p:cNvPr id="13" name="Ovale 12">
            <a:extLst>
              <a:ext uri="{FF2B5EF4-FFF2-40B4-BE49-F238E27FC236}">
                <a16:creationId xmlns:a16="http://schemas.microsoft.com/office/drawing/2014/main" id="{592F3DBF-A6C7-F7DF-DD99-5992FA874B8E}"/>
              </a:ext>
            </a:extLst>
          </p:cNvPr>
          <p:cNvSpPr>
            <a:spLocks noChangeAspect="1"/>
          </p:cNvSpPr>
          <p:nvPr/>
        </p:nvSpPr>
        <p:spPr>
          <a:xfrm>
            <a:off x="4544324" y="75133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4" name="CasellaDiTesto 13">
            <a:extLst>
              <a:ext uri="{FF2B5EF4-FFF2-40B4-BE49-F238E27FC236}">
                <a16:creationId xmlns:a16="http://schemas.microsoft.com/office/drawing/2014/main" id="{8D55985D-DBEB-EF2B-4710-211CF621A7AF}"/>
              </a:ext>
            </a:extLst>
          </p:cNvPr>
          <p:cNvSpPr txBox="1"/>
          <p:nvPr/>
        </p:nvSpPr>
        <p:spPr>
          <a:xfrm>
            <a:off x="2383156" y="7444484"/>
            <a:ext cx="2161168" cy="461665"/>
          </a:xfrm>
          <a:prstGeom prst="rect">
            <a:avLst/>
          </a:prstGeom>
          <a:noFill/>
        </p:spPr>
        <p:txBody>
          <a:bodyPr wrap="none" rtlCol="0">
            <a:spAutoFit/>
          </a:bodyPr>
          <a:lstStyle/>
          <a:p>
            <a:pPr algn="r"/>
            <a:r>
              <a:rPr lang="it-IT" sz="2400" dirty="0">
                <a:latin typeface="Avenir Next LT Pro" panose="020B0504020202020204" pitchFamily="34" charset="0"/>
              </a:rPr>
              <a:t>26-30 maggio</a:t>
            </a:r>
          </a:p>
        </p:txBody>
      </p:sp>
      <p:sp>
        <p:nvSpPr>
          <p:cNvPr id="15" name="Ovale 14">
            <a:extLst>
              <a:ext uri="{FF2B5EF4-FFF2-40B4-BE49-F238E27FC236}">
                <a16:creationId xmlns:a16="http://schemas.microsoft.com/office/drawing/2014/main" id="{5E1539D1-FE22-56FB-BF41-7E2AF83CF2EE}"/>
              </a:ext>
            </a:extLst>
          </p:cNvPr>
          <p:cNvSpPr>
            <a:spLocks noChangeAspect="1"/>
          </p:cNvSpPr>
          <p:nvPr/>
        </p:nvSpPr>
        <p:spPr>
          <a:xfrm>
            <a:off x="4544324" y="-98199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6" name="CasellaDiTesto 15">
            <a:extLst>
              <a:ext uri="{FF2B5EF4-FFF2-40B4-BE49-F238E27FC236}">
                <a16:creationId xmlns:a16="http://schemas.microsoft.com/office/drawing/2014/main" id="{F90BBC96-86F9-66EF-9F16-853D23BC3DC9}"/>
              </a:ext>
            </a:extLst>
          </p:cNvPr>
          <p:cNvSpPr txBox="1"/>
          <p:nvPr/>
        </p:nvSpPr>
        <p:spPr>
          <a:xfrm>
            <a:off x="2029661" y="-1050830"/>
            <a:ext cx="2514663" cy="461665"/>
          </a:xfrm>
          <a:prstGeom prst="rect">
            <a:avLst/>
          </a:prstGeom>
          <a:noFill/>
        </p:spPr>
        <p:txBody>
          <a:bodyPr wrap="none" rtlCol="0">
            <a:spAutoFit/>
          </a:bodyPr>
          <a:lstStyle/>
          <a:p>
            <a:pPr algn="r"/>
            <a:r>
              <a:rPr lang="it-IT" sz="2400" dirty="0">
                <a:latin typeface="Avenir Next LT Pro" panose="020B0504020202020204" pitchFamily="34" charset="0"/>
              </a:rPr>
              <a:t>16-20 dicembre</a:t>
            </a:r>
          </a:p>
        </p:txBody>
      </p:sp>
      <p:pic>
        <p:nvPicPr>
          <p:cNvPr id="18" name="Picture 2" descr="Timeline - Free seo and web icons">
            <a:extLst>
              <a:ext uri="{FF2B5EF4-FFF2-40B4-BE49-F238E27FC236}">
                <a16:creationId xmlns:a16="http://schemas.microsoft.com/office/drawing/2014/main" id="{6C12688B-44D9-990D-2940-405C81B9DCD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20" name="CasellaDiTesto 19">
            <a:extLst>
              <a:ext uri="{FF2B5EF4-FFF2-40B4-BE49-F238E27FC236}">
                <a16:creationId xmlns:a16="http://schemas.microsoft.com/office/drawing/2014/main" id="{D31F9969-C258-8E2F-A020-C892563E23FC}"/>
              </a:ext>
            </a:extLst>
          </p:cNvPr>
          <p:cNvSpPr txBox="1"/>
          <p:nvPr/>
        </p:nvSpPr>
        <p:spPr>
          <a:xfrm>
            <a:off x="7946828" y="2804386"/>
            <a:ext cx="3619530" cy="1200329"/>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Sviluppo di mail di richiesta preventivo tra imprese</a:t>
            </a:r>
          </a:p>
        </p:txBody>
      </p:sp>
      <p:cxnSp>
        <p:nvCxnSpPr>
          <p:cNvPr id="21" name="Connettore diritto 20">
            <a:extLst>
              <a:ext uri="{FF2B5EF4-FFF2-40B4-BE49-F238E27FC236}">
                <a16:creationId xmlns:a16="http://schemas.microsoft.com/office/drawing/2014/main" id="{5AEC05F7-B1E3-0E53-B3AE-0E6DB1A7C19D}"/>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EB7816BB-FA4E-E56B-EF31-3B2449A6C938}"/>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3" name="Titolo 1">
            <a:extLst>
              <a:ext uri="{FF2B5EF4-FFF2-40B4-BE49-F238E27FC236}">
                <a16:creationId xmlns:a16="http://schemas.microsoft.com/office/drawing/2014/main" id="{263C74FF-1D9E-A77A-11ED-1FB89B511EF2}"/>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1213098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a:extLst>
            <a:ext uri="{FF2B5EF4-FFF2-40B4-BE49-F238E27FC236}">
              <a16:creationId xmlns:a16="http://schemas.microsoft.com/office/drawing/2014/main" id="{5BA339B4-FC1E-DAF8-5AAE-7A8FC0BC38A3}"/>
            </a:ext>
          </a:extLst>
        </p:cNvPr>
        <p:cNvGrpSpPr/>
        <p:nvPr/>
      </p:nvGrpSpPr>
      <p:grpSpPr>
        <a:xfrm>
          <a:off x="0" y="0"/>
          <a:ext cx="0" cy="0"/>
          <a:chOff x="0" y="0"/>
          <a:chExt cx="0" cy="0"/>
        </a:xfrm>
      </p:grpSpPr>
      <p:sp>
        <p:nvSpPr>
          <p:cNvPr id="17" name="Ovale 16">
            <a:extLst>
              <a:ext uri="{FF2B5EF4-FFF2-40B4-BE49-F238E27FC236}">
                <a16:creationId xmlns:a16="http://schemas.microsoft.com/office/drawing/2014/main" id="{C52F3A81-86FE-D070-A814-DFED1AAE6726}"/>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D44AAD8D-F69D-3F98-E037-73465926A672}"/>
              </a:ext>
            </a:extLst>
          </p:cNvPr>
          <p:cNvSpPr>
            <a:spLocks noChangeAspect="1"/>
          </p:cNvSpPr>
          <p:nvPr/>
        </p:nvSpPr>
        <p:spPr>
          <a:xfrm>
            <a:off x="7194791" y="3267000"/>
            <a:ext cx="324000" cy="324000"/>
          </a:xfrm>
          <a:prstGeom prst="ellipse">
            <a:avLst/>
          </a:prstGeom>
          <a:solidFill>
            <a:srgbClr val="D09753"/>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Ovale 5">
            <a:extLst>
              <a:ext uri="{FF2B5EF4-FFF2-40B4-BE49-F238E27FC236}">
                <a16:creationId xmlns:a16="http://schemas.microsoft.com/office/drawing/2014/main" id="{2405869D-25BD-9145-8463-7D7E76564AAA}"/>
              </a:ext>
            </a:extLst>
          </p:cNvPr>
          <p:cNvSpPr>
            <a:spLocks noChangeAspect="1"/>
          </p:cNvSpPr>
          <p:nvPr/>
        </p:nvSpPr>
        <p:spPr>
          <a:xfrm>
            <a:off x="6935749" y="4813106"/>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7" name="Ovale 6">
            <a:extLst>
              <a:ext uri="{FF2B5EF4-FFF2-40B4-BE49-F238E27FC236}">
                <a16:creationId xmlns:a16="http://schemas.microsoft.com/office/drawing/2014/main" id="{B272427E-B398-4FD2-30B6-028AD32CAF3A}"/>
              </a:ext>
            </a:extLst>
          </p:cNvPr>
          <p:cNvSpPr>
            <a:spLocks noChangeAspect="1"/>
          </p:cNvSpPr>
          <p:nvPr/>
        </p:nvSpPr>
        <p:spPr>
          <a:xfrm>
            <a:off x="6204757" y="61611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4132C6FB-A346-69BA-E2A6-36BFD023C961}"/>
              </a:ext>
            </a:extLst>
          </p:cNvPr>
          <p:cNvSpPr txBox="1"/>
          <p:nvPr/>
        </p:nvSpPr>
        <p:spPr>
          <a:xfrm>
            <a:off x="5105757" y="3198167"/>
            <a:ext cx="2089034" cy="461665"/>
          </a:xfrm>
          <a:prstGeom prst="rect">
            <a:avLst/>
          </a:prstGeom>
          <a:noFill/>
        </p:spPr>
        <p:txBody>
          <a:bodyPr wrap="none" rtlCol="0">
            <a:spAutoFit/>
          </a:bodyPr>
          <a:lstStyle/>
          <a:p>
            <a:pPr algn="r"/>
            <a:r>
              <a:rPr lang="it-IT" sz="2400" b="1" dirty="0">
                <a:latin typeface="Avenir Next LT Pro" panose="020B0504020202020204" pitchFamily="34" charset="0"/>
              </a:rPr>
              <a:t>24-28 marzo</a:t>
            </a:r>
          </a:p>
        </p:txBody>
      </p:sp>
      <p:sp>
        <p:nvSpPr>
          <p:cNvPr id="10" name="CasellaDiTesto 9">
            <a:extLst>
              <a:ext uri="{FF2B5EF4-FFF2-40B4-BE49-F238E27FC236}">
                <a16:creationId xmlns:a16="http://schemas.microsoft.com/office/drawing/2014/main" id="{FC7DA44C-BD99-8539-CF8E-CB9ED104CE37}"/>
              </a:ext>
            </a:extLst>
          </p:cNvPr>
          <p:cNvSpPr txBox="1"/>
          <p:nvPr/>
        </p:nvSpPr>
        <p:spPr>
          <a:xfrm>
            <a:off x="5063120" y="4740084"/>
            <a:ext cx="1872629" cy="461665"/>
          </a:xfrm>
          <a:prstGeom prst="rect">
            <a:avLst/>
          </a:prstGeom>
          <a:noFill/>
        </p:spPr>
        <p:txBody>
          <a:bodyPr wrap="none" rtlCol="0">
            <a:spAutoFit/>
          </a:bodyPr>
          <a:lstStyle/>
          <a:p>
            <a:pPr algn="r"/>
            <a:r>
              <a:rPr lang="it-IT" sz="2400" dirty="0">
                <a:latin typeface="Avenir Next LT Pro" panose="020B0504020202020204" pitchFamily="34" charset="0"/>
              </a:rPr>
              <a:t>14-18 aprile</a:t>
            </a:r>
          </a:p>
        </p:txBody>
      </p:sp>
      <p:sp>
        <p:nvSpPr>
          <p:cNvPr id="11" name="CasellaDiTesto 10">
            <a:extLst>
              <a:ext uri="{FF2B5EF4-FFF2-40B4-BE49-F238E27FC236}">
                <a16:creationId xmlns:a16="http://schemas.microsoft.com/office/drawing/2014/main" id="{0D39B64E-5500-8BFC-C0C6-86F3182A96A0}"/>
              </a:ext>
            </a:extLst>
          </p:cNvPr>
          <p:cNvSpPr txBox="1"/>
          <p:nvPr/>
        </p:nvSpPr>
        <p:spPr>
          <a:xfrm>
            <a:off x="4043588" y="6092284"/>
            <a:ext cx="2161169" cy="461665"/>
          </a:xfrm>
          <a:prstGeom prst="rect">
            <a:avLst/>
          </a:prstGeom>
          <a:noFill/>
        </p:spPr>
        <p:txBody>
          <a:bodyPr wrap="none" rtlCol="0">
            <a:spAutoFit/>
          </a:bodyPr>
          <a:lstStyle/>
          <a:p>
            <a:pPr algn="r"/>
            <a:r>
              <a:rPr lang="it-IT" sz="2400" dirty="0">
                <a:latin typeface="Avenir Next LT Pro" panose="020B0504020202020204" pitchFamily="34" charset="0"/>
              </a:rPr>
              <a:t>26-30 maggio</a:t>
            </a:r>
          </a:p>
        </p:txBody>
      </p:sp>
      <p:sp>
        <p:nvSpPr>
          <p:cNvPr id="3" name="Ovale 2">
            <a:extLst>
              <a:ext uri="{FF2B5EF4-FFF2-40B4-BE49-F238E27FC236}">
                <a16:creationId xmlns:a16="http://schemas.microsoft.com/office/drawing/2014/main" id="{F332CFC6-FC4E-A35E-D4CC-18C9529C93DB}"/>
              </a:ext>
            </a:extLst>
          </p:cNvPr>
          <p:cNvSpPr>
            <a:spLocks noChangeAspect="1"/>
          </p:cNvSpPr>
          <p:nvPr/>
        </p:nvSpPr>
        <p:spPr>
          <a:xfrm>
            <a:off x="6935749" y="172089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3949076E-E0AA-2ACF-EDF3-9CE7E55AFF76}"/>
              </a:ext>
            </a:extLst>
          </p:cNvPr>
          <p:cNvSpPr txBox="1"/>
          <p:nvPr/>
        </p:nvSpPr>
        <p:spPr>
          <a:xfrm>
            <a:off x="4992587" y="1656251"/>
            <a:ext cx="1943161" cy="461665"/>
          </a:xfrm>
          <a:prstGeom prst="rect">
            <a:avLst/>
          </a:prstGeom>
          <a:noFill/>
        </p:spPr>
        <p:txBody>
          <a:bodyPr wrap="none" rtlCol="0">
            <a:spAutoFit/>
          </a:bodyPr>
          <a:lstStyle/>
          <a:p>
            <a:pPr algn="r"/>
            <a:r>
              <a:rPr lang="it-IT" sz="2400" dirty="0">
                <a:latin typeface="Avenir Next LT Pro" panose="020B0504020202020204" pitchFamily="34" charset="0"/>
              </a:rPr>
              <a:t>17-21 marzo</a:t>
            </a:r>
          </a:p>
        </p:txBody>
      </p:sp>
      <p:sp>
        <p:nvSpPr>
          <p:cNvPr id="8" name="Ovale 7">
            <a:extLst>
              <a:ext uri="{FF2B5EF4-FFF2-40B4-BE49-F238E27FC236}">
                <a16:creationId xmlns:a16="http://schemas.microsoft.com/office/drawing/2014/main" id="{DEE9F361-BD6D-65DB-6589-57425A0F7216}"/>
              </a:ext>
            </a:extLst>
          </p:cNvPr>
          <p:cNvSpPr>
            <a:spLocks noChangeAspect="1"/>
          </p:cNvSpPr>
          <p:nvPr/>
        </p:nvSpPr>
        <p:spPr>
          <a:xfrm>
            <a:off x="6204757" y="37288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2" name="CasellaDiTesto 11">
            <a:extLst>
              <a:ext uri="{FF2B5EF4-FFF2-40B4-BE49-F238E27FC236}">
                <a16:creationId xmlns:a16="http://schemas.microsoft.com/office/drawing/2014/main" id="{32D3BDA1-136B-DF74-4816-A216CCC3E7E0}"/>
              </a:ext>
            </a:extLst>
          </p:cNvPr>
          <p:cNvSpPr txBox="1"/>
          <p:nvPr/>
        </p:nvSpPr>
        <p:spPr>
          <a:xfrm>
            <a:off x="4261596" y="304051"/>
            <a:ext cx="1943161" cy="461665"/>
          </a:xfrm>
          <a:prstGeom prst="rect">
            <a:avLst/>
          </a:prstGeom>
          <a:noFill/>
        </p:spPr>
        <p:txBody>
          <a:bodyPr wrap="none" rtlCol="0">
            <a:spAutoFit/>
          </a:bodyPr>
          <a:lstStyle/>
          <a:p>
            <a:pPr algn="r"/>
            <a:r>
              <a:rPr lang="it-IT" sz="2400" dirty="0">
                <a:latin typeface="Avenir Next LT Pro" panose="020B0504020202020204" pitchFamily="34" charset="0"/>
              </a:rPr>
              <a:t>10-14 marzo</a:t>
            </a:r>
          </a:p>
        </p:txBody>
      </p:sp>
      <p:sp>
        <p:nvSpPr>
          <p:cNvPr id="15" name="Ovale 14">
            <a:extLst>
              <a:ext uri="{FF2B5EF4-FFF2-40B4-BE49-F238E27FC236}">
                <a16:creationId xmlns:a16="http://schemas.microsoft.com/office/drawing/2014/main" id="{9821B98F-C614-788A-B61B-AA61077F0D9B}"/>
              </a:ext>
            </a:extLst>
          </p:cNvPr>
          <p:cNvSpPr>
            <a:spLocks noChangeAspect="1"/>
          </p:cNvSpPr>
          <p:nvPr/>
        </p:nvSpPr>
        <p:spPr>
          <a:xfrm>
            <a:off x="4544324" y="-98199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6" name="CasellaDiTesto 15">
            <a:extLst>
              <a:ext uri="{FF2B5EF4-FFF2-40B4-BE49-F238E27FC236}">
                <a16:creationId xmlns:a16="http://schemas.microsoft.com/office/drawing/2014/main" id="{DAC9B500-C474-24B5-79B1-810003A678E8}"/>
              </a:ext>
            </a:extLst>
          </p:cNvPr>
          <p:cNvSpPr txBox="1"/>
          <p:nvPr/>
        </p:nvSpPr>
        <p:spPr>
          <a:xfrm>
            <a:off x="2277934" y="-1050830"/>
            <a:ext cx="2266390" cy="461665"/>
          </a:xfrm>
          <a:prstGeom prst="rect">
            <a:avLst/>
          </a:prstGeom>
          <a:noFill/>
        </p:spPr>
        <p:txBody>
          <a:bodyPr wrap="none" rtlCol="0">
            <a:spAutoFit/>
          </a:bodyPr>
          <a:lstStyle/>
          <a:p>
            <a:pPr algn="r"/>
            <a:r>
              <a:rPr lang="it-IT" sz="2400" dirty="0">
                <a:latin typeface="Avenir Next LT Pro" panose="020B0504020202020204" pitchFamily="34" charset="0"/>
              </a:rPr>
              <a:t>10-14 febbraio</a:t>
            </a:r>
          </a:p>
        </p:txBody>
      </p:sp>
      <p:pic>
        <p:nvPicPr>
          <p:cNvPr id="18" name="Picture 2" descr="Timeline - Free seo and web icons">
            <a:extLst>
              <a:ext uri="{FF2B5EF4-FFF2-40B4-BE49-F238E27FC236}">
                <a16:creationId xmlns:a16="http://schemas.microsoft.com/office/drawing/2014/main" id="{E88C59AC-1A0F-E160-CDA7-2F80066E41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20" name="CasellaDiTesto 19">
            <a:extLst>
              <a:ext uri="{FF2B5EF4-FFF2-40B4-BE49-F238E27FC236}">
                <a16:creationId xmlns:a16="http://schemas.microsoft.com/office/drawing/2014/main" id="{04AE30A4-018C-D1D5-E622-3E49F496C6EB}"/>
              </a:ext>
            </a:extLst>
          </p:cNvPr>
          <p:cNvSpPr txBox="1"/>
          <p:nvPr/>
        </p:nvSpPr>
        <p:spPr>
          <a:xfrm>
            <a:off x="7946828" y="2076987"/>
            <a:ext cx="3619530" cy="2677656"/>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Invio delle mail commerciali di richiesta preventivo</a:t>
            </a:r>
          </a:p>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Sviluppo mail commerciale di conferma ordine e fattura di vendita</a:t>
            </a:r>
          </a:p>
        </p:txBody>
      </p:sp>
      <p:cxnSp>
        <p:nvCxnSpPr>
          <p:cNvPr id="21" name="Connettore diritto 20">
            <a:extLst>
              <a:ext uri="{FF2B5EF4-FFF2-40B4-BE49-F238E27FC236}">
                <a16:creationId xmlns:a16="http://schemas.microsoft.com/office/drawing/2014/main" id="{0078BBB2-277C-3DB1-2B5F-9915317E8880}"/>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2AA25C94-7823-28A4-F272-744EEBC8CA46}"/>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3" name="Titolo 1">
            <a:extLst>
              <a:ext uri="{FF2B5EF4-FFF2-40B4-BE49-F238E27FC236}">
                <a16:creationId xmlns:a16="http://schemas.microsoft.com/office/drawing/2014/main" id="{D45986DB-FA3D-8843-2F88-7CA67AA56A5B}"/>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32216976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a:extLst>
            <a:ext uri="{FF2B5EF4-FFF2-40B4-BE49-F238E27FC236}">
              <a16:creationId xmlns:a16="http://schemas.microsoft.com/office/drawing/2014/main" id="{23ABF137-06EA-DD41-7B58-9D61B3568FE0}"/>
            </a:ext>
          </a:extLst>
        </p:cNvPr>
        <p:cNvGrpSpPr/>
        <p:nvPr/>
      </p:nvGrpSpPr>
      <p:grpSpPr>
        <a:xfrm>
          <a:off x="0" y="0"/>
          <a:ext cx="0" cy="0"/>
          <a:chOff x="0" y="0"/>
          <a:chExt cx="0" cy="0"/>
        </a:xfrm>
      </p:grpSpPr>
      <p:sp>
        <p:nvSpPr>
          <p:cNvPr id="17" name="Ovale 16">
            <a:extLst>
              <a:ext uri="{FF2B5EF4-FFF2-40B4-BE49-F238E27FC236}">
                <a16:creationId xmlns:a16="http://schemas.microsoft.com/office/drawing/2014/main" id="{E60274FD-DF6E-72FC-2AD7-433044821217}"/>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6363D3A1-770A-2800-653F-6CB68173D993}"/>
              </a:ext>
            </a:extLst>
          </p:cNvPr>
          <p:cNvSpPr>
            <a:spLocks noChangeAspect="1"/>
          </p:cNvSpPr>
          <p:nvPr/>
        </p:nvSpPr>
        <p:spPr>
          <a:xfrm>
            <a:off x="7194791" y="3267000"/>
            <a:ext cx="324000" cy="324000"/>
          </a:xfrm>
          <a:prstGeom prst="ellipse">
            <a:avLst/>
          </a:prstGeom>
          <a:solidFill>
            <a:srgbClr val="D09753"/>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Ovale 5">
            <a:extLst>
              <a:ext uri="{FF2B5EF4-FFF2-40B4-BE49-F238E27FC236}">
                <a16:creationId xmlns:a16="http://schemas.microsoft.com/office/drawing/2014/main" id="{62A05DEC-3975-4848-4D49-BF5A25A1D5C5}"/>
              </a:ext>
            </a:extLst>
          </p:cNvPr>
          <p:cNvSpPr>
            <a:spLocks noChangeAspect="1"/>
          </p:cNvSpPr>
          <p:nvPr/>
        </p:nvSpPr>
        <p:spPr>
          <a:xfrm>
            <a:off x="6935749" y="4813106"/>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00ED93BE-4354-D62F-E7A0-867ECCF7FC96}"/>
              </a:ext>
            </a:extLst>
          </p:cNvPr>
          <p:cNvSpPr txBox="1"/>
          <p:nvPr/>
        </p:nvSpPr>
        <p:spPr>
          <a:xfrm>
            <a:off x="5173083" y="3198167"/>
            <a:ext cx="2021708" cy="461665"/>
          </a:xfrm>
          <a:prstGeom prst="rect">
            <a:avLst/>
          </a:prstGeom>
          <a:noFill/>
        </p:spPr>
        <p:txBody>
          <a:bodyPr wrap="none" rtlCol="0">
            <a:spAutoFit/>
          </a:bodyPr>
          <a:lstStyle/>
          <a:p>
            <a:pPr algn="r"/>
            <a:r>
              <a:rPr lang="it-IT" sz="2400" b="1" dirty="0">
                <a:latin typeface="Avenir Next LT Pro" panose="020B0504020202020204" pitchFamily="34" charset="0"/>
              </a:rPr>
              <a:t>14-18 aprile</a:t>
            </a:r>
          </a:p>
        </p:txBody>
      </p:sp>
      <p:sp>
        <p:nvSpPr>
          <p:cNvPr id="10" name="CasellaDiTesto 9">
            <a:extLst>
              <a:ext uri="{FF2B5EF4-FFF2-40B4-BE49-F238E27FC236}">
                <a16:creationId xmlns:a16="http://schemas.microsoft.com/office/drawing/2014/main" id="{CAE05454-1C1C-7FD7-8AEC-5A014BF3B28E}"/>
              </a:ext>
            </a:extLst>
          </p:cNvPr>
          <p:cNvSpPr txBox="1"/>
          <p:nvPr/>
        </p:nvSpPr>
        <p:spPr>
          <a:xfrm>
            <a:off x="4774580" y="4740084"/>
            <a:ext cx="2161169" cy="461665"/>
          </a:xfrm>
          <a:prstGeom prst="rect">
            <a:avLst/>
          </a:prstGeom>
          <a:noFill/>
        </p:spPr>
        <p:txBody>
          <a:bodyPr wrap="none" rtlCol="0">
            <a:spAutoFit/>
          </a:bodyPr>
          <a:lstStyle/>
          <a:p>
            <a:pPr algn="r"/>
            <a:r>
              <a:rPr lang="it-IT" sz="2400" dirty="0">
                <a:latin typeface="Avenir Next LT Pro" panose="020B0504020202020204" pitchFamily="34" charset="0"/>
              </a:rPr>
              <a:t>26-30 maggio</a:t>
            </a:r>
          </a:p>
        </p:txBody>
      </p:sp>
      <p:sp>
        <p:nvSpPr>
          <p:cNvPr id="3" name="Ovale 2">
            <a:extLst>
              <a:ext uri="{FF2B5EF4-FFF2-40B4-BE49-F238E27FC236}">
                <a16:creationId xmlns:a16="http://schemas.microsoft.com/office/drawing/2014/main" id="{0D8F3386-7D73-795C-97C4-8B2A624A5D08}"/>
              </a:ext>
            </a:extLst>
          </p:cNvPr>
          <p:cNvSpPr>
            <a:spLocks noChangeAspect="1"/>
          </p:cNvSpPr>
          <p:nvPr/>
        </p:nvSpPr>
        <p:spPr>
          <a:xfrm>
            <a:off x="6935749" y="172089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2B952400-9E24-43F2-998F-AC7F53B122E7}"/>
              </a:ext>
            </a:extLst>
          </p:cNvPr>
          <p:cNvSpPr txBox="1"/>
          <p:nvPr/>
        </p:nvSpPr>
        <p:spPr>
          <a:xfrm>
            <a:off x="4992587" y="1656251"/>
            <a:ext cx="1943161" cy="461665"/>
          </a:xfrm>
          <a:prstGeom prst="rect">
            <a:avLst/>
          </a:prstGeom>
          <a:noFill/>
        </p:spPr>
        <p:txBody>
          <a:bodyPr wrap="none" rtlCol="0">
            <a:spAutoFit/>
          </a:bodyPr>
          <a:lstStyle/>
          <a:p>
            <a:pPr algn="r"/>
            <a:r>
              <a:rPr lang="it-IT" sz="2400" dirty="0">
                <a:latin typeface="Avenir Next LT Pro" panose="020B0504020202020204" pitchFamily="34" charset="0"/>
              </a:rPr>
              <a:t>24-28 marzo</a:t>
            </a:r>
          </a:p>
        </p:txBody>
      </p:sp>
      <p:sp>
        <p:nvSpPr>
          <p:cNvPr id="8" name="Ovale 7">
            <a:extLst>
              <a:ext uri="{FF2B5EF4-FFF2-40B4-BE49-F238E27FC236}">
                <a16:creationId xmlns:a16="http://schemas.microsoft.com/office/drawing/2014/main" id="{517F2B9A-9123-3893-0FFB-2D8AE3E89E33}"/>
              </a:ext>
            </a:extLst>
          </p:cNvPr>
          <p:cNvSpPr>
            <a:spLocks noChangeAspect="1"/>
          </p:cNvSpPr>
          <p:nvPr/>
        </p:nvSpPr>
        <p:spPr>
          <a:xfrm>
            <a:off x="6204757" y="37288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2" name="CasellaDiTesto 11">
            <a:extLst>
              <a:ext uri="{FF2B5EF4-FFF2-40B4-BE49-F238E27FC236}">
                <a16:creationId xmlns:a16="http://schemas.microsoft.com/office/drawing/2014/main" id="{E089B78F-B77B-4009-73F7-1CAD04E96866}"/>
              </a:ext>
            </a:extLst>
          </p:cNvPr>
          <p:cNvSpPr txBox="1"/>
          <p:nvPr/>
        </p:nvSpPr>
        <p:spPr>
          <a:xfrm>
            <a:off x="4261596" y="304051"/>
            <a:ext cx="1943161" cy="461665"/>
          </a:xfrm>
          <a:prstGeom prst="rect">
            <a:avLst/>
          </a:prstGeom>
          <a:noFill/>
        </p:spPr>
        <p:txBody>
          <a:bodyPr wrap="none" rtlCol="0">
            <a:spAutoFit/>
          </a:bodyPr>
          <a:lstStyle/>
          <a:p>
            <a:pPr algn="r"/>
            <a:r>
              <a:rPr lang="it-IT" sz="2400" dirty="0">
                <a:latin typeface="Avenir Next LT Pro" panose="020B0504020202020204" pitchFamily="34" charset="0"/>
              </a:rPr>
              <a:t>17-21 marzo</a:t>
            </a:r>
          </a:p>
        </p:txBody>
      </p:sp>
      <p:sp>
        <p:nvSpPr>
          <p:cNvPr id="15" name="Ovale 14">
            <a:extLst>
              <a:ext uri="{FF2B5EF4-FFF2-40B4-BE49-F238E27FC236}">
                <a16:creationId xmlns:a16="http://schemas.microsoft.com/office/drawing/2014/main" id="{9083555B-2C63-ACE8-C3FA-36E80FF37658}"/>
              </a:ext>
            </a:extLst>
          </p:cNvPr>
          <p:cNvSpPr>
            <a:spLocks noChangeAspect="1"/>
          </p:cNvSpPr>
          <p:nvPr/>
        </p:nvSpPr>
        <p:spPr>
          <a:xfrm>
            <a:off x="4544324" y="-98199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6" name="CasellaDiTesto 15">
            <a:extLst>
              <a:ext uri="{FF2B5EF4-FFF2-40B4-BE49-F238E27FC236}">
                <a16:creationId xmlns:a16="http://schemas.microsoft.com/office/drawing/2014/main" id="{EF3F8EE6-11EB-B7A3-A151-2BAAFEFA0623}"/>
              </a:ext>
            </a:extLst>
          </p:cNvPr>
          <p:cNvSpPr txBox="1"/>
          <p:nvPr/>
        </p:nvSpPr>
        <p:spPr>
          <a:xfrm>
            <a:off x="2601164" y="-1050830"/>
            <a:ext cx="1943160" cy="461665"/>
          </a:xfrm>
          <a:prstGeom prst="rect">
            <a:avLst/>
          </a:prstGeom>
          <a:noFill/>
        </p:spPr>
        <p:txBody>
          <a:bodyPr wrap="none" rtlCol="0">
            <a:spAutoFit/>
          </a:bodyPr>
          <a:lstStyle/>
          <a:p>
            <a:pPr algn="r"/>
            <a:r>
              <a:rPr lang="it-IT" sz="2400" dirty="0">
                <a:latin typeface="Avenir Next LT Pro" panose="020B0504020202020204" pitchFamily="34" charset="0"/>
              </a:rPr>
              <a:t>10-14 marzo</a:t>
            </a:r>
          </a:p>
        </p:txBody>
      </p:sp>
      <p:pic>
        <p:nvPicPr>
          <p:cNvPr id="18" name="Picture 2" descr="Timeline - Free seo and web icons">
            <a:extLst>
              <a:ext uri="{FF2B5EF4-FFF2-40B4-BE49-F238E27FC236}">
                <a16:creationId xmlns:a16="http://schemas.microsoft.com/office/drawing/2014/main" id="{112D4922-DB8D-CE31-0FC6-5AEECF05E34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20" name="CasellaDiTesto 19">
            <a:extLst>
              <a:ext uri="{FF2B5EF4-FFF2-40B4-BE49-F238E27FC236}">
                <a16:creationId xmlns:a16="http://schemas.microsoft.com/office/drawing/2014/main" id="{F07055F3-2A12-01F1-D1CA-7761BF50A943}"/>
              </a:ext>
            </a:extLst>
          </p:cNvPr>
          <p:cNvSpPr txBox="1"/>
          <p:nvPr/>
        </p:nvSpPr>
        <p:spPr>
          <a:xfrm>
            <a:off x="7946828" y="2086323"/>
            <a:ext cx="3619530" cy="2677656"/>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Invio mail commerciali di conferma ordine e redazione fatture di vendita con utilizzo del carrello PC mobile</a:t>
            </a:r>
          </a:p>
        </p:txBody>
      </p:sp>
      <p:cxnSp>
        <p:nvCxnSpPr>
          <p:cNvPr id="21" name="Connettore diritto 20">
            <a:extLst>
              <a:ext uri="{FF2B5EF4-FFF2-40B4-BE49-F238E27FC236}">
                <a16:creationId xmlns:a16="http://schemas.microsoft.com/office/drawing/2014/main" id="{312D76C1-00BC-BDC7-02EC-7CE46F147362}"/>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358333CE-F83F-4C02-1E7B-37FCBD7BBC42}"/>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3" name="Titolo 1">
            <a:extLst>
              <a:ext uri="{FF2B5EF4-FFF2-40B4-BE49-F238E27FC236}">
                <a16:creationId xmlns:a16="http://schemas.microsoft.com/office/drawing/2014/main" id="{032EDD40-64EF-105E-86F3-3FDFD8D55E53}"/>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670046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a:extLst>
            <a:ext uri="{FF2B5EF4-FFF2-40B4-BE49-F238E27FC236}">
              <a16:creationId xmlns:a16="http://schemas.microsoft.com/office/drawing/2014/main" id="{3593FC0D-76E3-AACB-B404-4D7F71E9A615}"/>
            </a:ext>
          </a:extLst>
        </p:cNvPr>
        <p:cNvGrpSpPr/>
        <p:nvPr/>
      </p:nvGrpSpPr>
      <p:grpSpPr>
        <a:xfrm>
          <a:off x="0" y="0"/>
          <a:ext cx="0" cy="0"/>
          <a:chOff x="0" y="0"/>
          <a:chExt cx="0" cy="0"/>
        </a:xfrm>
      </p:grpSpPr>
      <p:sp>
        <p:nvSpPr>
          <p:cNvPr id="15" name="Ovale 14">
            <a:extLst>
              <a:ext uri="{FF2B5EF4-FFF2-40B4-BE49-F238E27FC236}">
                <a16:creationId xmlns:a16="http://schemas.microsoft.com/office/drawing/2014/main" id="{6E004DE3-AD21-0B73-BA77-2F623F18D534}"/>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2D3CF726-0450-126A-A90F-FDBEE675D21B}"/>
              </a:ext>
            </a:extLst>
          </p:cNvPr>
          <p:cNvSpPr>
            <a:spLocks noChangeAspect="1"/>
          </p:cNvSpPr>
          <p:nvPr/>
        </p:nvSpPr>
        <p:spPr>
          <a:xfrm>
            <a:off x="7194791" y="3267000"/>
            <a:ext cx="324000" cy="324000"/>
          </a:xfrm>
          <a:prstGeom prst="ellipse">
            <a:avLst/>
          </a:prstGeom>
          <a:solidFill>
            <a:srgbClr val="D19756"/>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04548272-6587-D8E1-ECD5-896B3CF1477A}"/>
              </a:ext>
            </a:extLst>
          </p:cNvPr>
          <p:cNvSpPr txBox="1"/>
          <p:nvPr/>
        </p:nvSpPr>
        <p:spPr>
          <a:xfrm>
            <a:off x="4889352" y="3198167"/>
            <a:ext cx="2305439" cy="461665"/>
          </a:xfrm>
          <a:prstGeom prst="rect">
            <a:avLst/>
          </a:prstGeom>
          <a:noFill/>
        </p:spPr>
        <p:txBody>
          <a:bodyPr wrap="none" rtlCol="0">
            <a:spAutoFit/>
          </a:bodyPr>
          <a:lstStyle/>
          <a:p>
            <a:pPr algn="r"/>
            <a:r>
              <a:rPr lang="it-IT" sz="2400" b="1" dirty="0">
                <a:latin typeface="Avenir Next LT Pro" panose="020B0504020202020204" pitchFamily="34" charset="0"/>
              </a:rPr>
              <a:t>26-30 maggio</a:t>
            </a:r>
          </a:p>
        </p:txBody>
      </p:sp>
      <p:sp>
        <p:nvSpPr>
          <p:cNvPr id="3" name="Ovale 2">
            <a:extLst>
              <a:ext uri="{FF2B5EF4-FFF2-40B4-BE49-F238E27FC236}">
                <a16:creationId xmlns:a16="http://schemas.microsoft.com/office/drawing/2014/main" id="{4AF19A3E-65CE-1D8E-6EF4-39DC5421EAA1}"/>
              </a:ext>
            </a:extLst>
          </p:cNvPr>
          <p:cNvSpPr>
            <a:spLocks noChangeAspect="1"/>
          </p:cNvSpPr>
          <p:nvPr/>
        </p:nvSpPr>
        <p:spPr>
          <a:xfrm>
            <a:off x="6935749" y="1720893"/>
            <a:ext cx="324000" cy="324000"/>
          </a:xfrm>
          <a:prstGeom prst="ellipse">
            <a:avLst/>
          </a:prstGeom>
          <a:solidFill>
            <a:schemeClr val="accent3">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6E7A3370-ECA9-9049-AB06-597EA1AE0512}"/>
              </a:ext>
            </a:extLst>
          </p:cNvPr>
          <p:cNvSpPr txBox="1"/>
          <p:nvPr/>
        </p:nvSpPr>
        <p:spPr>
          <a:xfrm>
            <a:off x="5063119" y="1656251"/>
            <a:ext cx="1872629" cy="461665"/>
          </a:xfrm>
          <a:prstGeom prst="rect">
            <a:avLst/>
          </a:prstGeom>
          <a:noFill/>
        </p:spPr>
        <p:txBody>
          <a:bodyPr wrap="none" rtlCol="0">
            <a:spAutoFit/>
          </a:bodyPr>
          <a:lstStyle/>
          <a:p>
            <a:pPr algn="r"/>
            <a:r>
              <a:rPr lang="it-IT" sz="2400" dirty="0">
                <a:latin typeface="Avenir Next LT Pro" panose="020B0504020202020204" pitchFamily="34" charset="0"/>
              </a:rPr>
              <a:t>14-18 aprile</a:t>
            </a:r>
          </a:p>
        </p:txBody>
      </p:sp>
      <p:sp>
        <p:nvSpPr>
          <p:cNvPr id="8" name="Ovale 7">
            <a:extLst>
              <a:ext uri="{FF2B5EF4-FFF2-40B4-BE49-F238E27FC236}">
                <a16:creationId xmlns:a16="http://schemas.microsoft.com/office/drawing/2014/main" id="{E0ADAC90-EA1C-909C-784E-84C28458E264}"/>
              </a:ext>
            </a:extLst>
          </p:cNvPr>
          <p:cNvSpPr>
            <a:spLocks noChangeAspect="1"/>
          </p:cNvSpPr>
          <p:nvPr/>
        </p:nvSpPr>
        <p:spPr>
          <a:xfrm>
            <a:off x="6204757" y="372883"/>
            <a:ext cx="324000" cy="324000"/>
          </a:xfrm>
          <a:prstGeom prst="ellipse">
            <a:avLst/>
          </a:prstGeom>
          <a:solidFill>
            <a:schemeClr val="accent3">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2" name="CasellaDiTesto 11">
            <a:extLst>
              <a:ext uri="{FF2B5EF4-FFF2-40B4-BE49-F238E27FC236}">
                <a16:creationId xmlns:a16="http://schemas.microsoft.com/office/drawing/2014/main" id="{9620832A-A406-EF84-3104-08191D4DB4F8}"/>
              </a:ext>
            </a:extLst>
          </p:cNvPr>
          <p:cNvSpPr txBox="1"/>
          <p:nvPr/>
        </p:nvSpPr>
        <p:spPr>
          <a:xfrm>
            <a:off x="4261596" y="304051"/>
            <a:ext cx="1943161" cy="461665"/>
          </a:xfrm>
          <a:prstGeom prst="rect">
            <a:avLst/>
          </a:prstGeom>
          <a:noFill/>
        </p:spPr>
        <p:txBody>
          <a:bodyPr wrap="none" rtlCol="0">
            <a:spAutoFit/>
          </a:bodyPr>
          <a:lstStyle/>
          <a:p>
            <a:pPr algn="r"/>
            <a:r>
              <a:rPr lang="it-IT" sz="2400" dirty="0">
                <a:latin typeface="Avenir Next LT Pro" panose="020B0504020202020204" pitchFamily="34" charset="0"/>
              </a:rPr>
              <a:t>24-28 marzo</a:t>
            </a:r>
          </a:p>
        </p:txBody>
      </p:sp>
      <p:sp>
        <p:nvSpPr>
          <p:cNvPr id="13" name="Ovale 12">
            <a:extLst>
              <a:ext uri="{FF2B5EF4-FFF2-40B4-BE49-F238E27FC236}">
                <a16:creationId xmlns:a16="http://schemas.microsoft.com/office/drawing/2014/main" id="{D18F44D6-2FDA-CD38-04CC-F91F5B9A6221}"/>
              </a:ext>
            </a:extLst>
          </p:cNvPr>
          <p:cNvSpPr>
            <a:spLocks noChangeAspect="1"/>
          </p:cNvSpPr>
          <p:nvPr/>
        </p:nvSpPr>
        <p:spPr>
          <a:xfrm>
            <a:off x="4544324" y="-981997"/>
            <a:ext cx="324000" cy="324000"/>
          </a:xfrm>
          <a:prstGeom prst="ellipse">
            <a:avLst/>
          </a:prstGeom>
          <a:solidFill>
            <a:schemeClr val="accent3">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4" name="CasellaDiTesto 13">
            <a:extLst>
              <a:ext uri="{FF2B5EF4-FFF2-40B4-BE49-F238E27FC236}">
                <a16:creationId xmlns:a16="http://schemas.microsoft.com/office/drawing/2014/main" id="{034A54A7-A8AE-B1CB-163C-B15A019FBBB3}"/>
              </a:ext>
            </a:extLst>
          </p:cNvPr>
          <p:cNvSpPr txBox="1"/>
          <p:nvPr/>
        </p:nvSpPr>
        <p:spPr>
          <a:xfrm>
            <a:off x="2601164" y="-1050830"/>
            <a:ext cx="1943160" cy="461665"/>
          </a:xfrm>
          <a:prstGeom prst="rect">
            <a:avLst/>
          </a:prstGeom>
          <a:noFill/>
        </p:spPr>
        <p:txBody>
          <a:bodyPr wrap="none" rtlCol="0">
            <a:spAutoFit/>
          </a:bodyPr>
          <a:lstStyle/>
          <a:p>
            <a:pPr algn="r"/>
            <a:r>
              <a:rPr lang="it-IT" sz="2400" dirty="0">
                <a:latin typeface="Avenir Next LT Pro" panose="020B0504020202020204" pitchFamily="34" charset="0"/>
              </a:rPr>
              <a:t>17-21 marzo</a:t>
            </a:r>
          </a:p>
        </p:txBody>
      </p:sp>
      <p:pic>
        <p:nvPicPr>
          <p:cNvPr id="16" name="Picture 2" descr="Timeline - Free seo and web icons">
            <a:extLst>
              <a:ext uri="{FF2B5EF4-FFF2-40B4-BE49-F238E27FC236}">
                <a16:creationId xmlns:a16="http://schemas.microsoft.com/office/drawing/2014/main" id="{75C12A25-D40C-290A-7061-030D24E7394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18" name="CasellaDiTesto 17">
            <a:extLst>
              <a:ext uri="{FF2B5EF4-FFF2-40B4-BE49-F238E27FC236}">
                <a16:creationId xmlns:a16="http://schemas.microsoft.com/office/drawing/2014/main" id="{816C01AD-7DDB-CA04-3C7A-5588E13F1C48}"/>
              </a:ext>
            </a:extLst>
          </p:cNvPr>
          <p:cNvSpPr txBox="1"/>
          <p:nvPr/>
        </p:nvSpPr>
        <p:spPr>
          <a:xfrm>
            <a:off x="7930786" y="2295828"/>
            <a:ext cx="3619530" cy="2308324"/>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Compilazione dei registri IVA delle fatture emesse e ricevute con utilizzo del carrello PC mobile</a:t>
            </a:r>
          </a:p>
        </p:txBody>
      </p:sp>
      <p:cxnSp>
        <p:nvCxnSpPr>
          <p:cNvPr id="19" name="Connettore diritto 18">
            <a:extLst>
              <a:ext uri="{FF2B5EF4-FFF2-40B4-BE49-F238E27FC236}">
                <a16:creationId xmlns:a16="http://schemas.microsoft.com/office/drawing/2014/main" id="{C066E0C9-7758-9E05-74CE-FFFD91B6948D}"/>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Connettore diritto 19">
            <a:extLst>
              <a:ext uri="{FF2B5EF4-FFF2-40B4-BE49-F238E27FC236}">
                <a16:creationId xmlns:a16="http://schemas.microsoft.com/office/drawing/2014/main" id="{ED4948DB-1E5B-712C-A736-1F1AB7F1DEEC}"/>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1" name="Titolo 1">
            <a:extLst>
              <a:ext uri="{FF2B5EF4-FFF2-40B4-BE49-F238E27FC236}">
                <a16:creationId xmlns:a16="http://schemas.microsoft.com/office/drawing/2014/main" id="{6F3CE5DC-3DC3-76A2-FDD6-A75198E7E49A}"/>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8523268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570E69-7D3F-92C1-3BE6-649C31C967A0}"/>
              </a:ext>
            </a:extLst>
          </p:cNvPr>
          <p:cNvSpPr>
            <a:spLocks noGrp="1"/>
          </p:cNvSpPr>
          <p:nvPr>
            <p:ph type="title"/>
          </p:nvPr>
        </p:nvSpPr>
        <p:spPr/>
        <p:txBody>
          <a:bodyPr/>
          <a:lstStyle/>
          <a:p>
            <a:r>
              <a:rPr lang="it-IT" dirty="0"/>
              <a:t>Strumenti </a:t>
            </a:r>
          </a:p>
        </p:txBody>
      </p:sp>
      <p:sp>
        <p:nvSpPr>
          <p:cNvPr id="3" name="Segnaposto testo 2">
            <a:extLst>
              <a:ext uri="{FF2B5EF4-FFF2-40B4-BE49-F238E27FC236}">
                <a16:creationId xmlns:a16="http://schemas.microsoft.com/office/drawing/2014/main" id="{B06E167F-0331-92D0-22F7-9919D903F705}"/>
              </a:ext>
            </a:extLst>
          </p:cNvPr>
          <p:cNvSpPr>
            <a:spLocks noGrp="1"/>
          </p:cNvSpPr>
          <p:nvPr>
            <p:ph type="body" sz="half" idx="2"/>
          </p:nvPr>
        </p:nvSpPr>
        <p:spPr/>
        <p:txBody>
          <a:bodyPr>
            <a:normAutofit/>
          </a:bodyPr>
          <a:lstStyle/>
          <a:p>
            <a:r>
              <a:rPr lang="it-IT" sz="2400" dirty="0">
                <a:latin typeface="Batang" panose="02030600000101010101" pitchFamily="18" charset="-127"/>
                <a:ea typeface="Batang" panose="02030600000101010101" pitchFamily="18" charset="-127"/>
              </a:rPr>
              <a:t>Per lo sviluppo del progetto sono stati utilizzati strumenti utili all’implementazione delle attività proposte, quali file caricati e attività assegnate sulla </a:t>
            </a:r>
            <a:r>
              <a:rPr lang="it-IT" sz="2400" b="1" dirty="0">
                <a:latin typeface="Batang" panose="02030600000101010101" pitchFamily="18" charset="-127"/>
                <a:ea typeface="Batang" panose="02030600000101010101" pitchFamily="18" charset="-127"/>
              </a:rPr>
              <a:t>piattaforma Teams </a:t>
            </a:r>
            <a:r>
              <a:rPr lang="it-IT" sz="2400" dirty="0">
                <a:latin typeface="Batang" panose="02030600000101010101" pitchFamily="18" charset="-127"/>
                <a:ea typeface="Batang" panose="02030600000101010101" pitchFamily="18" charset="-127"/>
              </a:rPr>
              <a:t>e </a:t>
            </a:r>
            <a:r>
              <a:rPr lang="it-IT" sz="2400" b="1" dirty="0">
                <a:latin typeface="Batang" panose="02030600000101010101" pitchFamily="18" charset="-127"/>
                <a:ea typeface="Batang" panose="02030600000101010101" pitchFamily="18" charset="-127"/>
              </a:rPr>
              <a:t>laboratori PC mobili</a:t>
            </a:r>
          </a:p>
        </p:txBody>
      </p:sp>
      <p:pic>
        <p:nvPicPr>
          <p:cNvPr id="6" name="Segnaposto immagine 5" descr="Immagine che contiene schermata, Blu elettrico, viola, Policromia&#10;&#10;Il contenuto generato dall'IA potrebbe non essere corretto.">
            <a:extLst>
              <a:ext uri="{FF2B5EF4-FFF2-40B4-BE49-F238E27FC236}">
                <a16:creationId xmlns:a16="http://schemas.microsoft.com/office/drawing/2014/main" id="{8344F9EC-844D-6524-A056-2454911BDFA7}"/>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4453" b="14453"/>
          <a:stretch>
            <a:fillRect/>
          </a:stretch>
        </p:blipFill>
        <p:spPr/>
      </p:pic>
    </p:spTree>
    <p:extLst>
      <p:ext uri="{BB962C8B-B14F-4D97-AF65-F5344CB8AC3E}">
        <p14:creationId xmlns:p14="http://schemas.microsoft.com/office/powerpoint/2010/main" val="388619416"/>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03C05-2E86-DDFC-790D-4AEFB75D663E}"/>
              </a:ext>
            </a:extLst>
          </p:cNvPr>
          <p:cNvSpPr>
            <a:spLocks noGrp="1"/>
          </p:cNvSpPr>
          <p:nvPr>
            <p:ph type="title"/>
          </p:nvPr>
        </p:nvSpPr>
        <p:spPr/>
        <p:txBody>
          <a:bodyPr/>
          <a:lstStyle/>
          <a:p>
            <a:r>
              <a:rPr lang="it-IT" dirty="0"/>
              <a:t>Modalità di presentazione dei lavori</a:t>
            </a:r>
          </a:p>
        </p:txBody>
      </p:sp>
      <p:sp>
        <p:nvSpPr>
          <p:cNvPr id="3" name="Segnaposto testo 2">
            <a:extLst>
              <a:ext uri="{FF2B5EF4-FFF2-40B4-BE49-F238E27FC236}">
                <a16:creationId xmlns:a16="http://schemas.microsoft.com/office/drawing/2014/main" id="{65422F56-3D5B-F35A-DEBC-27E296C6FBE0}"/>
              </a:ext>
            </a:extLst>
          </p:cNvPr>
          <p:cNvSpPr>
            <a:spLocks noGrp="1"/>
          </p:cNvSpPr>
          <p:nvPr>
            <p:ph type="body" sz="half" idx="2"/>
          </p:nvPr>
        </p:nvSpPr>
        <p:spPr>
          <a:xfrm>
            <a:off x="1104898" y="1600200"/>
            <a:ext cx="4013011" cy="4572000"/>
          </a:xfrm>
        </p:spPr>
        <p:txBody>
          <a:bodyPr>
            <a:normAutofit/>
          </a:bodyPr>
          <a:lstStyle/>
          <a:p>
            <a:r>
              <a:rPr lang="it-IT" sz="2400" dirty="0">
                <a:latin typeface="Batang" panose="02030600000101010101" pitchFamily="18" charset="-127"/>
                <a:ea typeface="Batang" panose="02030600000101010101" pitchFamily="18" charset="-127"/>
              </a:rPr>
              <a:t>Al termine della prima fase del progetto, riguardante lo sviluppo delle attività imprenditoriali simulate, i gruppi-lavoro hanno creato una </a:t>
            </a:r>
            <a:r>
              <a:rPr lang="it-IT" sz="2400" b="1" dirty="0">
                <a:latin typeface="Batang" panose="02030600000101010101" pitchFamily="18" charset="-127"/>
                <a:ea typeface="Batang" panose="02030600000101010101" pitchFamily="18" charset="-127"/>
              </a:rPr>
              <a:t>presentazione PowerPoint </a:t>
            </a:r>
            <a:r>
              <a:rPr lang="it-IT" sz="2400" dirty="0">
                <a:latin typeface="Batang" panose="02030600000101010101" pitchFamily="18" charset="-127"/>
                <a:ea typeface="Batang" panose="02030600000101010101" pitchFamily="18" charset="-127"/>
              </a:rPr>
              <a:t>per illustrare alle altre «imprese» le caratteristiche di ogni azienda, tra cui nome, logo, slogan e listino prezzi.</a:t>
            </a:r>
          </a:p>
        </p:txBody>
      </p:sp>
      <p:pic>
        <p:nvPicPr>
          <p:cNvPr id="6" name="Segnaposto contenuto 5">
            <a:extLst>
              <a:ext uri="{FF2B5EF4-FFF2-40B4-BE49-F238E27FC236}">
                <a16:creationId xmlns:a16="http://schemas.microsoft.com/office/drawing/2014/main" id="{1BCADE84-E11E-1664-D167-BF1AB24228D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587932" y="1695723"/>
            <a:ext cx="5497650" cy="3927154"/>
          </a:xfrm>
        </p:spPr>
      </p:pic>
    </p:spTree>
    <p:extLst>
      <p:ext uri="{BB962C8B-B14F-4D97-AF65-F5344CB8AC3E}">
        <p14:creationId xmlns:p14="http://schemas.microsoft.com/office/powerpoint/2010/main" val="531056969"/>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2CC085-3510-507C-A4BD-C4625351C158}"/>
              </a:ext>
            </a:extLst>
          </p:cNvPr>
          <p:cNvSpPr>
            <a:spLocks noGrp="1"/>
          </p:cNvSpPr>
          <p:nvPr>
            <p:ph type="title"/>
          </p:nvPr>
        </p:nvSpPr>
        <p:spPr/>
        <p:txBody>
          <a:bodyPr>
            <a:normAutofit/>
          </a:bodyPr>
          <a:lstStyle/>
          <a:p>
            <a:r>
              <a:rPr lang="it-IT" sz="3200" dirty="0"/>
              <a:t>Materiale sviluppato (estratto)</a:t>
            </a:r>
          </a:p>
        </p:txBody>
      </p:sp>
      <p:pic>
        <p:nvPicPr>
          <p:cNvPr id="4" name="Immagine 3" descr="Immagine che contiene testo, bianco, Carattere, appendiabiti&#10;&#10;Il contenuto generato dall'IA potrebbe non essere corretto.">
            <a:extLst>
              <a:ext uri="{FF2B5EF4-FFF2-40B4-BE49-F238E27FC236}">
                <a16:creationId xmlns:a16="http://schemas.microsoft.com/office/drawing/2014/main" id="{38BD4B96-9512-C394-BFB8-894E63122900}"/>
              </a:ext>
            </a:extLst>
          </p:cNvPr>
          <p:cNvPicPr>
            <a:picLocks noChangeAspect="1"/>
          </p:cNvPicPr>
          <p:nvPr/>
        </p:nvPicPr>
        <p:blipFill>
          <a:blip r:embed="rId2" cstate="print">
            <a:extLst>
              <a:ext uri="{28A0092B-C50C-407E-A947-70E740481C1C}">
                <a14:useLocalDpi xmlns:a14="http://schemas.microsoft.com/office/drawing/2010/main" val="0"/>
              </a:ext>
            </a:extLst>
          </a:blip>
          <a:srcRect l="20017" t="27372" r="24063" b="35124"/>
          <a:stretch>
            <a:fillRect/>
          </a:stretch>
        </p:blipFill>
        <p:spPr>
          <a:xfrm>
            <a:off x="4810813" y="1613693"/>
            <a:ext cx="3184803" cy="2135934"/>
          </a:xfrm>
          <a:prstGeom prst="rect">
            <a:avLst/>
          </a:prstGeom>
        </p:spPr>
      </p:pic>
      <p:pic>
        <p:nvPicPr>
          <p:cNvPr id="6" name="Immagine 5" descr="Immagine che contiene testo, Prodotto di carta, Carattere, carta&#10;&#10;Il contenuto generato dall'IA potrebbe non essere corretto.">
            <a:extLst>
              <a:ext uri="{FF2B5EF4-FFF2-40B4-BE49-F238E27FC236}">
                <a16:creationId xmlns:a16="http://schemas.microsoft.com/office/drawing/2014/main" id="{EBD7D74F-6B0A-6583-6DCF-D54ED9CB22B4}"/>
              </a:ext>
            </a:extLst>
          </p:cNvPr>
          <p:cNvPicPr>
            <a:picLocks noChangeAspect="1"/>
          </p:cNvPicPr>
          <p:nvPr/>
        </p:nvPicPr>
        <p:blipFill>
          <a:blip r:embed="rId3" cstate="print">
            <a:extLst>
              <a:ext uri="{28A0092B-C50C-407E-A947-70E740481C1C}">
                <a14:useLocalDpi xmlns:a14="http://schemas.microsoft.com/office/drawing/2010/main" val="0"/>
              </a:ext>
            </a:extLst>
          </a:blip>
          <a:srcRect l="34273" t="11448" r="33742" b="10019"/>
          <a:stretch>
            <a:fillRect/>
          </a:stretch>
        </p:blipFill>
        <p:spPr>
          <a:xfrm>
            <a:off x="8780906" y="1613693"/>
            <a:ext cx="2304676" cy="3149376"/>
          </a:xfrm>
          <a:prstGeom prst="rect">
            <a:avLst/>
          </a:prstGeom>
        </p:spPr>
      </p:pic>
      <p:pic>
        <p:nvPicPr>
          <p:cNvPr id="8" name="Immagine 7" descr="Immagine che contiene cerchio, design&#10;&#10;Il contenuto generato dall'IA potrebbe non essere corretto.">
            <a:extLst>
              <a:ext uri="{FF2B5EF4-FFF2-40B4-BE49-F238E27FC236}">
                <a16:creationId xmlns:a16="http://schemas.microsoft.com/office/drawing/2014/main" id="{9278C32D-6BB2-FCD7-5A67-A8FBF580A42F}"/>
              </a:ext>
            </a:extLst>
          </p:cNvPr>
          <p:cNvPicPr>
            <a:picLocks noChangeAspect="1"/>
          </p:cNvPicPr>
          <p:nvPr/>
        </p:nvPicPr>
        <p:blipFill>
          <a:blip r:embed="rId4" cstate="print">
            <a:extLst>
              <a:ext uri="{28A0092B-C50C-407E-A947-70E740481C1C}">
                <a14:useLocalDpi xmlns:a14="http://schemas.microsoft.com/office/drawing/2010/main" val="0"/>
              </a:ext>
            </a:extLst>
          </a:blip>
          <a:srcRect l="10494" t="27731" r="10258" b="27363"/>
          <a:stretch>
            <a:fillRect/>
          </a:stretch>
        </p:blipFill>
        <p:spPr>
          <a:xfrm>
            <a:off x="1104899" y="1613693"/>
            <a:ext cx="2304677" cy="2321646"/>
          </a:xfrm>
          <a:prstGeom prst="rect">
            <a:avLst/>
          </a:prstGeom>
        </p:spPr>
      </p:pic>
      <p:pic>
        <p:nvPicPr>
          <p:cNvPr id="10" name="Immagine 9" descr="Immagine che contiene testo, veicolo, logo, Elementi grafici&#10;&#10;Il contenuto generato dall'IA potrebbe non essere corretto.">
            <a:extLst>
              <a:ext uri="{FF2B5EF4-FFF2-40B4-BE49-F238E27FC236}">
                <a16:creationId xmlns:a16="http://schemas.microsoft.com/office/drawing/2014/main" id="{DFA44A40-2FE6-CD54-6596-A38315F7338A}"/>
              </a:ext>
            </a:extLst>
          </p:cNvPr>
          <p:cNvPicPr>
            <a:picLocks noChangeAspect="1"/>
          </p:cNvPicPr>
          <p:nvPr/>
        </p:nvPicPr>
        <p:blipFill>
          <a:blip r:embed="rId5" cstate="print">
            <a:extLst>
              <a:ext uri="{28A0092B-C50C-407E-A947-70E740481C1C}">
                <a14:useLocalDpi xmlns:a14="http://schemas.microsoft.com/office/drawing/2010/main" val="0"/>
              </a:ext>
            </a:extLst>
          </a:blip>
          <a:srcRect l="13756" t="15021" r="13005" b="20069"/>
          <a:stretch>
            <a:fillRect/>
          </a:stretch>
        </p:blipFill>
        <p:spPr>
          <a:xfrm>
            <a:off x="1541628" y="4128912"/>
            <a:ext cx="2552701" cy="2209067"/>
          </a:xfrm>
          <a:prstGeom prst="rect">
            <a:avLst/>
          </a:prstGeom>
        </p:spPr>
      </p:pic>
      <p:pic>
        <p:nvPicPr>
          <p:cNvPr id="12" name="Immagine 11" descr="Immagine che contiene testo, Carattere, logo, design&#10;&#10;Il contenuto generato dall'IA potrebbe non essere corretto.">
            <a:extLst>
              <a:ext uri="{FF2B5EF4-FFF2-40B4-BE49-F238E27FC236}">
                <a16:creationId xmlns:a16="http://schemas.microsoft.com/office/drawing/2014/main" id="{CBE93E88-7F98-8CAF-E48A-F5C10854ED16}"/>
              </a:ext>
            </a:extLst>
          </p:cNvPr>
          <p:cNvPicPr>
            <a:picLocks noChangeAspect="1"/>
          </p:cNvPicPr>
          <p:nvPr/>
        </p:nvPicPr>
        <p:blipFill>
          <a:blip r:embed="rId6" cstate="print">
            <a:extLst>
              <a:ext uri="{28A0092B-C50C-407E-A947-70E740481C1C}">
                <a14:useLocalDpi xmlns:a14="http://schemas.microsoft.com/office/drawing/2010/main" val="0"/>
              </a:ext>
            </a:extLst>
          </a:blip>
          <a:srcRect l="14733" t="30846" r="15309" b="35124"/>
          <a:stretch>
            <a:fillRect/>
          </a:stretch>
        </p:blipFill>
        <p:spPr>
          <a:xfrm>
            <a:off x="4750936" y="3935339"/>
            <a:ext cx="2688609" cy="2324998"/>
          </a:xfrm>
          <a:prstGeom prst="rect">
            <a:avLst/>
          </a:prstGeom>
        </p:spPr>
      </p:pic>
    </p:spTree>
    <p:extLst>
      <p:ext uri="{BB962C8B-B14F-4D97-AF65-F5344CB8AC3E}">
        <p14:creationId xmlns:p14="http://schemas.microsoft.com/office/powerpoint/2010/main" val="662674546"/>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o 7"/>
          <p:cNvGrpSpPr/>
          <p:nvPr/>
        </p:nvGrpSpPr>
        <p:grpSpPr>
          <a:xfrm>
            <a:off x="-1434705" y="0"/>
            <a:ext cx="5659829" cy="6858000"/>
            <a:chOff x="1" y="0"/>
            <a:chExt cx="5659829" cy="6858000"/>
          </a:xfrm>
          <a:solidFill>
            <a:schemeClr val="tx2">
              <a:lumMod val="60000"/>
              <a:lumOff val="40000"/>
            </a:schemeClr>
          </a:solidFill>
          <a:effectLst>
            <a:outerShdw blurRad="50800" dist="76200" dir="2700000" algn="tl" rotWithShape="0">
              <a:prstClr val="black">
                <a:alpha val="40000"/>
              </a:prstClr>
            </a:outerShdw>
          </a:effectLst>
        </p:grpSpPr>
        <p:sp>
          <p:nvSpPr>
            <p:cNvPr id="2" name="Rettangolo 1"/>
            <p:cNvSpPr/>
            <p:nvPr/>
          </p:nvSpPr>
          <p:spPr>
            <a:xfrm>
              <a:off x="1" y="0"/>
              <a:ext cx="486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arrotondato 2"/>
            <p:cNvSpPr/>
            <p:nvPr/>
          </p:nvSpPr>
          <p:spPr>
            <a:xfrm>
              <a:off x="4698133" y="4950372"/>
              <a:ext cx="961697" cy="90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9" name="Gruppo 8"/>
          <p:cNvGrpSpPr/>
          <p:nvPr/>
        </p:nvGrpSpPr>
        <p:grpSpPr>
          <a:xfrm>
            <a:off x="-2417422" y="0"/>
            <a:ext cx="5659829" cy="6858000"/>
            <a:chOff x="-982716" y="0"/>
            <a:chExt cx="5659829" cy="6858000"/>
          </a:xfrm>
          <a:solidFill>
            <a:schemeClr val="accent2">
              <a:lumMod val="75000"/>
            </a:schemeClr>
          </a:solidFill>
          <a:effectLst>
            <a:outerShdw blurRad="50800" dist="76200" dir="2700000" algn="tl" rotWithShape="0">
              <a:prstClr val="black">
                <a:alpha val="40000"/>
              </a:prstClr>
            </a:outerShdw>
          </a:effectLst>
        </p:grpSpPr>
        <p:sp>
          <p:nvSpPr>
            <p:cNvPr id="4" name="Rettangolo 3"/>
            <p:cNvSpPr/>
            <p:nvPr/>
          </p:nvSpPr>
          <p:spPr>
            <a:xfrm>
              <a:off x="-982716" y="0"/>
              <a:ext cx="486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arrotondato 4"/>
            <p:cNvSpPr/>
            <p:nvPr/>
          </p:nvSpPr>
          <p:spPr>
            <a:xfrm>
              <a:off x="3715416" y="3641794"/>
              <a:ext cx="961697" cy="90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0" name="Gruppo 9"/>
          <p:cNvGrpSpPr/>
          <p:nvPr/>
        </p:nvGrpSpPr>
        <p:grpSpPr>
          <a:xfrm>
            <a:off x="-3394885" y="0"/>
            <a:ext cx="5659829" cy="6858000"/>
            <a:chOff x="-1960179" y="0"/>
            <a:chExt cx="5659829" cy="6858000"/>
          </a:xfrm>
          <a:solidFill>
            <a:schemeClr val="accent3">
              <a:lumMod val="75000"/>
            </a:schemeClr>
          </a:solidFill>
          <a:effectLst>
            <a:outerShdw blurRad="50800" dist="76200" dir="2700000" algn="tl" rotWithShape="0">
              <a:prstClr val="black">
                <a:alpha val="40000"/>
              </a:prstClr>
            </a:outerShdw>
          </a:effectLst>
        </p:grpSpPr>
        <p:sp>
          <p:nvSpPr>
            <p:cNvPr id="6" name="Rettangolo 5"/>
            <p:cNvSpPr/>
            <p:nvPr/>
          </p:nvSpPr>
          <p:spPr>
            <a:xfrm>
              <a:off x="-1960179" y="0"/>
              <a:ext cx="486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arrotondato 6"/>
            <p:cNvSpPr/>
            <p:nvPr/>
          </p:nvSpPr>
          <p:spPr>
            <a:xfrm>
              <a:off x="2737953" y="2254386"/>
              <a:ext cx="961697" cy="90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1" name="CasellaDiTesto 10"/>
          <p:cNvSpPr txBox="1"/>
          <p:nvPr/>
        </p:nvSpPr>
        <p:spPr>
          <a:xfrm>
            <a:off x="4729629" y="2028617"/>
            <a:ext cx="6180084" cy="2677656"/>
          </a:xfrm>
          <a:prstGeom prst="rect">
            <a:avLst/>
          </a:prstGeom>
          <a:noFill/>
        </p:spPr>
        <p:txBody>
          <a:bodyPr wrap="square" rtlCol="0">
            <a:spAutoFit/>
          </a:bodyPr>
          <a:lstStyle/>
          <a:p>
            <a:pPr algn="ctr"/>
            <a:r>
              <a:rPr lang="it-IT" sz="4800" b="1" dirty="0">
                <a:latin typeface="+mj-lt"/>
              </a:rPr>
              <a:t>COMPETENZE PROFESSIONALI</a:t>
            </a:r>
          </a:p>
          <a:p>
            <a:pPr algn="ctr"/>
            <a:r>
              <a:rPr lang="it-IT" sz="3600" dirty="0"/>
              <a:t>Sviluppo degli Standard</a:t>
            </a:r>
            <a:br>
              <a:rPr lang="it-IT" sz="3600" dirty="0"/>
            </a:br>
            <a:r>
              <a:rPr lang="it-IT" sz="3600" dirty="0"/>
              <a:t>delle competenze</a:t>
            </a:r>
          </a:p>
        </p:txBody>
      </p:sp>
      <p:sp>
        <p:nvSpPr>
          <p:cNvPr id="12" name="CasellaDiTesto 11"/>
          <p:cNvSpPr txBox="1"/>
          <p:nvPr/>
        </p:nvSpPr>
        <p:spPr>
          <a:xfrm>
            <a:off x="3657600" y="5044964"/>
            <a:ext cx="377026"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1</a:t>
            </a:r>
          </a:p>
        </p:txBody>
      </p:sp>
      <p:sp>
        <p:nvSpPr>
          <p:cNvPr id="13" name="CasellaDiTesto 12"/>
          <p:cNvSpPr txBox="1"/>
          <p:nvPr/>
        </p:nvSpPr>
        <p:spPr>
          <a:xfrm>
            <a:off x="2596055" y="3715405"/>
            <a:ext cx="436338"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2</a:t>
            </a:r>
          </a:p>
        </p:txBody>
      </p:sp>
      <p:sp>
        <p:nvSpPr>
          <p:cNvPr id="14" name="CasellaDiTesto 13"/>
          <p:cNvSpPr txBox="1"/>
          <p:nvPr/>
        </p:nvSpPr>
        <p:spPr>
          <a:xfrm>
            <a:off x="1644870" y="2354316"/>
            <a:ext cx="436338"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3</a:t>
            </a:r>
          </a:p>
        </p:txBody>
      </p:sp>
    </p:spTree>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a:bodyPr>
          <a:lstStyle/>
          <a:p>
            <a:pPr rtl="0"/>
            <a:r>
              <a:rPr lang="it-IT" sz="3200" dirty="0"/>
              <a:t>Classi coinvolte e Docenti collaboratori</a:t>
            </a:r>
          </a:p>
        </p:txBody>
      </p:sp>
      <p:graphicFrame>
        <p:nvGraphicFramePr>
          <p:cNvPr id="4" name="Segnaposto contenuto 3" descr="Elenco in pila che mostra 4 gruppi disposti da sinistra a destra con le descrizioni delle attività in ogni gruppo"/>
          <p:cNvGraphicFramePr>
            <a:graphicFrameLocks noGrp="1"/>
          </p:cNvGraphicFramePr>
          <p:nvPr>
            <p:ph idx="1"/>
            <p:extLst>
              <p:ext uri="{D42A27DB-BD31-4B8C-83A1-F6EECF244321}">
                <p14:modId xmlns:p14="http://schemas.microsoft.com/office/powerpoint/2010/main" val="494349703"/>
              </p:ext>
            </p:extLst>
          </p:nvPr>
        </p:nvGraphicFramePr>
        <p:xfrm>
          <a:off x="1104900" y="1696452"/>
          <a:ext cx="613008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sellaDiTesto 2">
            <a:extLst>
              <a:ext uri="{FF2B5EF4-FFF2-40B4-BE49-F238E27FC236}">
                <a16:creationId xmlns:a16="http://schemas.microsoft.com/office/drawing/2014/main" id="{83A8036A-13BA-E35C-937C-CAF33D6A81B4}"/>
              </a:ext>
            </a:extLst>
          </p:cNvPr>
          <p:cNvSpPr txBox="1"/>
          <p:nvPr/>
        </p:nvSpPr>
        <p:spPr>
          <a:xfrm>
            <a:off x="8342383" y="2358189"/>
            <a:ext cx="3272101" cy="1815882"/>
          </a:xfrm>
          <a:prstGeom prst="rect">
            <a:avLst/>
          </a:prstGeom>
          <a:noFill/>
        </p:spPr>
        <p:txBody>
          <a:bodyPr wrap="square" rtlCol="0">
            <a:spAutoFit/>
          </a:bodyPr>
          <a:lstStyle/>
          <a:p>
            <a:r>
              <a:rPr lang="it-IT" sz="2800" b="1" dirty="0">
                <a:latin typeface="Batang" panose="02030600000101010101" pitchFamily="18" charset="-127"/>
                <a:ea typeface="Batang" panose="02030600000101010101" pitchFamily="18" charset="-127"/>
              </a:rPr>
              <a:t>Docente</a:t>
            </a:r>
            <a:br>
              <a:rPr lang="it-IT" sz="2800" b="1" dirty="0">
                <a:latin typeface="Batang" panose="02030600000101010101" pitchFamily="18" charset="-127"/>
                <a:ea typeface="Batang" panose="02030600000101010101" pitchFamily="18" charset="-127"/>
              </a:rPr>
            </a:br>
            <a:r>
              <a:rPr lang="it-IT" sz="2800" b="1" dirty="0">
                <a:latin typeface="Batang" panose="02030600000101010101" pitchFamily="18" charset="-127"/>
                <a:ea typeface="Batang" panose="02030600000101010101" pitchFamily="18" charset="-127"/>
              </a:rPr>
              <a:t>collaboratore:</a:t>
            </a:r>
          </a:p>
          <a:p>
            <a:r>
              <a:rPr lang="it-IT" sz="2800" dirty="0">
                <a:latin typeface="Batang" panose="02030600000101010101" pitchFamily="18" charset="-127"/>
                <a:ea typeface="Batang" panose="02030600000101010101" pitchFamily="18" charset="-127"/>
              </a:rPr>
              <a:t>Prof.ssa Gallini</a:t>
            </a:r>
          </a:p>
          <a:p>
            <a:r>
              <a:rPr lang="it-IT" sz="2800" dirty="0">
                <a:latin typeface="Batang" panose="02030600000101010101" pitchFamily="18" charset="-127"/>
                <a:ea typeface="Batang" panose="02030600000101010101" pitchFamily="18" charset="-127"/>
              </a:rPr>
              <a:t>Roberta</a:t>
            </a:r>
          </a:p>
        </p:txBody>
      </p:sp>
    </p:spTree>
    <p:extLst>
      <p:ext uri="{BB962C8B-B14F-4D97-AF65-F5344CB8AC3E}">
        <p14:creationId xmlns:p14="http://schemas.microsoft.com/office/powerpoint/2010/main" val="4224509479"/>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8481851" y="2674948"/>
            <a:ext cx="3373820" cy="1508105"/>
          </a:xfrm>
          <a:prstGeom prst="rect">
            <a:avLst/>
          </a:prstGeom>
          <a:noFill/>
        </p:spPr>
        <p:txBody>
          <a:bodyPr wrap="square" rtlCol="0">
            <a:spAutoFit/>
          </a:bodyPr>
          <a:lstStyle/>
          <a:p>
            <a:pPr algn="ctr"/>
            <a:r>
              <a:rPr lang="it-IT" sz="2800" b="1" dirty="0">
                <a:latin typeface="+mj-lt"/>
              </a:rPr>
              <a:t>COMPETENZE PROFESSIONALI</a:t>
            </a:r>
          </a:p>
          <a:p>
            <a:pPr algn="ctr"/>
            <a:r>
              <a:rPr lang="it-IT" dirty="0"/>
              <a:t>Sviluppo degli Standard</a:t>
            </a:r>
            <a:br>
              <a:rPr lang="it-IT" dirty="0"/>
            </a:br>
            <a:r>
              <a:rPr lang="it-IT" dirty="0"/>
              <a:t>delle competenze</a:t>
            </a:r>
          </a:p>
        </p:txBody>
      </p:sp>
      <p:grpSp>
        <p:nvGrpSpPr>
          <p:cNvPr id="12" name="Gruppo 11"/>
          <p:cNvGrpSpPr/>
          <p:nvPr/>
        </p:nvGrpSpPr>
        <p:grpSpPr>
          <a:xfrm>
            <a:off x="1781503" y="0"/>
            <a:ext cx="6889633" cy="6858000"/>
            <a:chOff x="-1229803" y="0"/>
            <a:chExt cx="6889633" cy="6858000"/>
          </a:xfrm>
          <a:solidFill>
            <a:schemeClr val="tx2">
              <a:lumMod val="60000"/>
              <a:lumOff val="40000"/>
            </a:schemeClr>
          </a:solidFill>
          <a:effectLst>
            <a:outerShdw blurRad="50800" dist="76200" dir="2700000" algn="tl" rotWithShape="0">
              <a:prstClr val="black">
                <a:alpha val="40000"/>
              </a:prstClr>
            </a:outerShdw>
          </a:effectLst>
        </p:grpSpPr>
        <p:sp>
          <p:nvSpPr>
            <p:cNvPr id="13" name="Rettangolo 12"/>
            <p:cNvSpPr/>
            <p:nvPr/>
          </p:nvSpPr>
          <p:spPr>
            <a:xfrm>
              <a:off x="-1229803" y="0"/>
              <a:ext cx="6089804"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arrotondato 13"/>
            <p:cNvSpPr/>
            <p:nvPr/>
          </p:nvSpPr>
          <p:spPr>
            <a:xfrm>
              <a:off x="4698133" y="4950372"/>
              <a:ext cx="961697" cy="90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5" name="Gruppo 14"/>
          <p:cNvGrpSpPr/>
          <p:nvPr/>
        </p:nvGrpSpPr>
        <p:grpSpPr>
          <a:xfrm>
            <a:off x="-2417422" y="0"/>
            <a:ext cx="5659829" cy="6858000"/>
            <a:chOff x="-982716" y="0"/>
            <a:chExt cx="5659829" cy="6858000"/>
          </a:xfrm>
          <a:effectLst>
            <a:outerShdw blurRad="50800" dist="76200" dir="2700000" algn="tl" rotWithShape="0">
              <a:prstClr val="black">
                <a:alpha val="40000"/>
              </a:prstClr>
            </a:outerShdw>
          </a:effectLst>
        </p:grpSpPr>
        <p:sp>
          <p:nvSpPr>
            <p:cNvPr id="16" name="Rettangolo 15"/>
            <p:cNvSpPr/>
            <p:nvPr/>
          </p:nvSpPr>
          <p:spPr>
            <a:xfrm>
              <a:off x="-982716" y="0"/>
              <a:ext cx="486000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arrotondato 16"/>
            <p:cNvSpPr/>
            <p:nvPr/>
          </p:nvSpPr>
          <p:spPr>
            <a:xfrm>
              <a:off x="3715416" y="3641794"/>
              <a:ext cx="961697" cy="9000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8" name="Gruppo 17"/>
          <p:cNvGrpSpPr/>
          <p:nvPr/>
        </p:nvGrpSpPr>
        <p:grpSpPr>
          <a:xfrm>
            <a:off x="-3394885" y="0"/>
            <a:ext cx="5659829" cy="6858000"/>
            <a:chOff x="-1960179" y="0"/>
            <a:chExt cx="5659829" cy="6858000"/>
          </a:xfrm>
          <a:solidFill>
            <a:schemeClr val="accent3">
              <a:lumMod val="75000"/>
            </a:schemeClr>
          </a:solidFill>
          <a:effectLst>
            <a:outerShdw blurRad="50800" dist="76200" dir="2700000" algn="tl" rotWithShape="0">
              <a:prstClr val="black">
                <a:alpha val="40000"/>
              </a:prstClr>
            </a:outerShdw>
          </a:effectLst>
        </p:grpSpPr>
        <p:sp>
          <p:nvSpPr>
            <p:cNvPr id="19" name="Rettangolo 18"/>
            <p:cNvSpPr/>
            <p:nvPr/>
          </p:nvSpPr>
          <p:spPr>
            <a:xfrm>
              <a:off x="-1960179" y="0"/>
              <a:ext cx="486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arrotondato 19"/>
            <p:cNvSpPr/>
            <p:nvPr/>
          </p:nvSpPr>
          <p:spPr>
            <a:xfrm>
              <a:off x="2737953" y="2254386"/>
              <a:ext cx="961697" cy="90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1" name="Rettangolo 20"/>
          <p:cNvSpPr/>
          <p:nvPr/>
        </p:nvSpPr>
        <p:spPr>
          <a:xfrm>
            <a:off x="3379078" y="350263"/>
            <a:ext cx="4298731" cy="1323439"/>
          </a:xfrm>
          <a:prstGeom prst="rect">
            <a:avLst/>
          </a:prstGeom>
        </p:spPr>
        <p:txBody>
          <a:bodyPr wrap="square">
            <a:spAutoFit/>
          </a:bodyPr>
          <a:lstStyle/>
          <a:p>
            <a:r>
              <a:rPr lang="it-IT" sz="2000" b="1" dirty="0">
                <a:latin typeface="+mj-lt"/>
              </a:rPr>
              <a:t>L’esperienza ha permesso di migliorare la tua professionalità? Se sì, quali competenze del Bilancio ritieni di aver rafforzato?</a:t>
            </a:r>
            <a:endParaRPr lang="it-IT" sz="2000" dirty="0">
              <a:latin typeface="+mj-lt"/>
            </a:endParaRPr>
          </a:p>
        </p:txBody>
      </p:sp>
      <p:sp>
        <p:nvSpPr>
          <p:cNvPr id="22" name="Segnaposto contenuto 13">
            <a:extLst>
              <a:ext uri="{FF2B5EF4-FFF2-40B4-BE49-F238E27FC236}">
                <a16:creationId xmlns:a16="http://schemas.microsoft.com/office/drawing/2014/main" id="{265E3863-1DFD-DF99-D80F-673DDC4D0E49}"/>
              </a:ext>
            </a:extLst>
          </p:cNvPr>
          <p:cNvSpPr txBox="1">
            <a:spLocks/>
          </p:cNvSpPr>
          <p:nvPr/>
        </p:nvSpPr>
        <p:spPr>
          <a:xfrm>
            <a:off x="3389586" y="1813037"/>
            <a:ext cx="4303987" cy="4311869"/>
          </a:xfrm>
          <a:prstGeom prst="rect">
            <a:avLst/>
          </a:prstGeom>
        </p:spPr>
        <p:txBody>
          <a:bodyPr rtlCol="0">
            <a:noAutofit/>
          </a:bodyPr>
          <a:lstStyle/>
          <a:p>
            <a:pPr marL="0" marR="0" lvl="0" indent="0" algn="l" defTabSz="914400" rtl="0" eaLnBrk="1" fontAlgn="auto" latinLnBrk="0" hangingPunct="1">
              <a:lnSpc>
                <a:spcPct val="140000"/>
              </a:lnSpc>
              <a:spcBef>
                <a:spcPts val="1800"/>
              </a:spcBef>
              <a:spcAft>
                <a:spcPts val="0"/>
              </a:spcAft>
              <a:buClrTx/>
              <a:buSzTx/>
              <a:buFont typeface="Wingdings" panose="05000000000000000000" pitchFamily="2" charset="2"/>
              <a:buNone/>
              <a:tabLst/>
              <a:defRPr/>
            </a:pPr>
            <a:r>
              <a:rPr kumimoji="0" lang="it-IT" b="0" i="0" u="none" strike="noStrike" kern="1200" cap="none" spc="0" normalizeH="0" baseline="0" noProof="0" dirty="0">
                <a:ln>
                  <a:noFill/>
                </a:ln>
                <a:solidFill>
                  <a:schemeClr val="tx1"/>
                </a:solidFill>
                <a:effectLst/>
                <a:uLnTx/>
                <a:uFillTx/>
                <a:latin typeface="Batang" panose="02030600000101010101" pitchFamily="18" charset="-127"/>
                <a:ea typeface="Batang" panose="02030600000101010101" pitchFamily="18" charset="-127"/>
                <a:cs typeface="+mn-cs"/>
              </a:rPr>
              <a:t>Il progetto, che ha coinvolto gli studenti in prima persona, permettendo loro di cimentarsi in attività pratiche utili all'applicazione delle conoscente teoriche acquisite, mi ha certamente permesso di migliorare la professionalità, attraverso il </a:t>
            </a:r>
            <a:r>
              <a:rPr kumimoji="0" lang="it-IT" b="1" i="0" u="none" strike="noStrike" kern="1200" cap="none" spc="0" normalizeH="0" baseline="0" noProof="0" dirty="0">
                <a:ln>
                  <a:noFill/>
                </a:ln>
                <a:solidFill>
                  <a:schemeClr val="tx1"/>
                </a:solidFill>
                <a:effectLst/>
                <a:uLnTx/>
                <a:uFillTx/>
                <a:latin typeface="Batang" panose="02030600000101010101" pitchFamily="18" charset="-127"/>
                <a:ea typeface="Batang" panose="02030600000101010101" pitchFamily="18" charset="-127"/>
                <a:cs typeface="+mn-cs"/>
              </a:rPr>
              <a:t>rafforzamento della progettazione e gestione delle situazioni di apprendimento</a:t>
            </a:r>
            <a:r>
              <a:rPr kumimoji="0" lang="it-IT" b="0" i="0" u="none" strike="noStrike" kern="1200" cap="none" spc="0" normalizeH="0" baseline="0" noProof="0" dirty="0">
                <a:ln>
                  <a:noFill/>
                </a:ln>
                <a:solidFill>
                  <a:schemeClr val="tx1"/>
                </a:solidFill>
                <a:effectLst/>
                <a:uLnTx/>
                <a:uFillTx/>
                <a:latin typeface="Batang" panose="02030600000101010101" pitchFamily="18" charset="-127"/>
                <a:ea typeface="Batang" panose="02030600000101010101" pitchFamily="18" charset="-127"/>
                <a:cs typeface="+mn-cs"/>
              </a:rPr>
              <a:t> (Standard 1) ed </a:t>
            </a:r>
            <a:r>
              <a:rPr kumimoji="0" lang="it-IT" b="1" i="0" u="none" strike="noStrike" kern="1200" cap="none" spc="0" normalizeH="0" baseline="0" noProof="0" dirty="0">
                <a:ln>
                  <a:noFill/>
                </a:ln>
                <a:solidFill>
                  <a:schemeClr val="tx1"/>
                </a:solidFill>
                <a:effectLst/>
                <a:uLnTx/>
                <a:uFillTx/>
                <a:latin typeface="Batang" panose="02030600000101010101" pitchFamily="18" charset="-127"/>
                <a:ea typeface="Batang" panose="02030600000101010101" pitchFamily="18" charset="-127"/>
                <a:cs typeface="+mn-cs"/>
              </a:rPr>
              <a:t>adattando metodi didattici al contesto-classe</a:t>
            </a:r>
            <a:r>
              <a:rPr kumimoji="0" lang="it-IT" b="0" i="0" u="none" strike="noStrike" kern="1200" cap="none" spc="0" normalizeH="0" baseline="0" noProof="0" dirty="0">
                <a:ln>
                  <a:noFill/>
                </a:ln>
                <a:solidFill>
                  <a:schemeClr val="tx1"/>
                </a:solidFill>
                <a:effectLst/>
                <a:uLnTx/>
                <a:uFillTx/>
                <a:latin typeface="Batang" panose="02030600000101010101" pitchFamily="18" charset="-127"/>
                <a:ea typeface="Batang" panose="02030600000101010101" pitchFamily="18" charset="-127"/>
                <a:cs typeface="+mn-cs"/>
              </a:rPr>
              <a:t> (Standard 2).</a:t>
            </a:r>
            <a:endParaRPr kumimoji="0" lang="it-IT" b="0" i="0" u="sng" strike="noStrike" kern="1200" cap="none" spc="0" normalizeH="0" baseline="0" noProof="0" dirty="0">
              <a:ln>
                <a:noFill/>
              </a:ln>
              <a:solidFill>
                <a:schemeClr val="tx1"/>
              </a:solidFill>
              <a:effectLst/>
              <a:uLnTx/>
              <a:uFillTx/>
              <a:latin typeface="Batang" panose="02030600000101010101" pitchFamily="18" charset="-127"/>
              <a:ea typeface="Batang" panose="02030600000101010101" pitchFamily="18" charset="-127"/>
              <a:cs typeface="+mn-cs"/>
            </a:endParaRPr>
          </a:p>
        </p:txBody>
      </p:sp>
      <p:sp>
        <p:nvSpPr>
          <p:cNvPr id="23" name="CasellaDiTesto 22"/>
          <p:cNvSpPr txBox="1"/>
          <p:nvPr/>
        </p:nvSpPr>
        <p:spPr>
          <a:xfrm>
            <a:off x="2596055" y="3715405"/>
            <a:ext cx="436338"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2</a:t>
            </a:r>
          </a:p>
        </p:txBody>
      </p:sp>
      <p:sp>
        <p:nvSpPr>
          <p:cNvPr id="24" name="CasellaDiTesto 23"/>
          <p:cNvSpPr txBox="1"/>
          <p:nvPr/>
        </p:nvSpPr>
        <p:spPr>
          <a:xfrm>
            <a:off x="1644870" y="2354316"/>
            <a:ext cx="436338"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3</a:t>
            </a:r>
          </a:p>
        </p:txBody>
      </p:sp>
      <p:sp>
        <p:nvSpPr>
          <p:cNvPr id="25" name="CasellaDiTesto 24"/>
          <p:cNvSpPr txBox="1"/>
          <p:nvPr/>
        </p:nvSpPr>
        <p:spPr>
          <a:xfrm>
            <a:off x="8103612" y="5044964"/>
            <a:ext cx="377026"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1</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8481851" y="2674948"/>
            <a:ext cx="3373820" cy="1508105"/>
          </a:xfrm>
          <a:prstGeom prst="rect">
            <a:avLst/>
          </a:prstGeom>
          <a:noFill/>
        </p:spPr>
        <p:txBody>
          <a:bodyPr wrap="square" rtlCol="0">
            <a:spAutoFit/>
          </a:bodyPr>
          <a:lstStyle/>
          <a:p>
            <a:pPr algn="ctr"/>
            <a:r>
              <a:rPr lang="it-IT" sz="2800" b="1" dirty="0">
                <a:latin typeface="+mj-lt"/>
              </a:rPr>
              <a:t>COMPETENZE PROFESSIONALI</a:t>
            </a:r>
          </a:p>
          <a:p>
            <a:pPr algn="ctr"/>
            <a:r>
              <a:rPr lang="it-IT" dirty="0"/>
              <a:t>Sviluppo degli Standard</a:t>
            </a:r>
            <a:br>
              <a:rPr lang="it-IT" dirty="0"/>
            </a:br>
            <a:r>
              <a:rPr lang="it-IT" dirty="0"/>
              <a:t>delle competenze</a:t>
            </a:r>
          </a:p>
        </p:txBody>
      </p:sp>
      <p:grpSp>
        <p:nvGrpSpPr>
          <p:cNvPr id="2" name="Gruppo 11"/>
          <p:cNvGrpSpPr/>
          <p:nvPr/>
        </p:nvGrpSpPr>
        <p:grpSpPr>
          <a:xfrm>
            <a:off x="1781503" y="0"/>
            <a:ext cx="6889633" cy="6858000"/>
            <a:chOff x="-1229803" y="0"/>
            <a:chExt cx="6889633" cy="6858000"/>
          </a:xfrm>
          <a:solidFill>
            <a:schemeClr val="tx2">
              <a:lumMod val="60000"/>
              <a:lumOff val="40000"/>
            </a:schemeClr>
          </a:solidFill>
          <a:effectLst>
            <a:outerShdw blurRad="50800" dist="76200" dir="2700000" algn="tl" rotWithShape="0">
              <a:prstClr val="black">
                <a:alpha val="40000"/>
              </a:prstClr>
            </a:outerShdw>
          </a:effectLst>
        </p:grpSpPr>
        <p:sp>
          <p:nvSpPr>
            <p:cNvPr id="13" name="Rettangolo 12"/>
            <p:cNvSpPr/>
            <p:nvPr/>
          </p:nvSpPr>
          <p:spPr>
            <a:xfrm>
              <a:off x="-1229803" y="0"/>
              <a:ext cx="6089804"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arrotondato 13"/>
            <p:cNvSpPr/>
            <p:nvPr/>
          </p:nvSpPr>
          <p:spPr>
            <a:xfrm>
              <a:off x="4698133" y="4950372"/>
              <a:ext cx="961697" cy="90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3" name="Gruppo 14"/>
          <p:cNvGrpSpPr/>
          <p:nvPr/>
        </p:nvGrpSpPr>
        <p:grpSpPr>
          <a:xfrm>
            <a:off x="1072055" y="0"/>
            <a:ext cx="6537534" cy="6858000"/>
            <a:chOff x="-1860421" y="0"/>
            <a:chExt cx="6537534" cy="6858000"/>
          </a:xfrm>
          <a:effectLst>
            <a:outerShdw blurRad="50800" dist="76200" dir="2700000" algn="tl" rotWithShape="0">
              <a:prstClr val="black">
                <a:alpha val="40000"/>
              </a:prstClr>
            </a:outerShdw>
          </a:effectLst>
        </p:grpSpPr>
        <p:sp>
          <p:nvSpPr>
            <p:cNvPr id="16" name="Rettangolo 15"/>
            <p:cNvSpPr/>
            <p:nvPr/>
          </p:nvSpPr>
          <p:spPr>
            <a:xfrm>
              <a:off x="-1860421" y="0"/>
              <a:ext cx="5737705"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arrotondato 16"/>
            <p:cNvSpPr/>
            <p:nvPr/>
          </p:nvSpPr>
          <p:spPr>
            <a:xfrm>
              <a:off x="3715416" y="3641794"/>
              <a:ext cx="961697" cy="9000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4" name="Gruppo 17"/>
          <p:cNvGrpSpPr/>
          <p:nvPr/>
        </p:nvGrpSpPr>
        <p:grpSpPr>
          <a:xfrm>
            <a:off x="-3394885" y="0"/>
            <a:ext cx="5659829" cy="6858000"/>
            <a:chOff x="-1960179" y="0"/>
            <a:chExt cx="5659829" cy="6858000"/>
          </a:xfrm>
          <a:solidFill>
            <a:schemeClr val="accent3">
              <a:lumMod val="75000"/>
            </a:schemeClr>
          </a:solidFill>
          <a:effectLst>
            <a:outerShdw blurRad="50800" dist="76200" dir="2700000" algn="tl" rotWithShape="0">
              <a:prstClr val="black">
                <a:alpha val="40000"/>
              </a:prstClr>
            </a:outerShdw>
          </a:effectLst>
        </p:grpSpPr>
        <p:sp>
          <p:nvSpPr>
            <p:cNvPr id="19" name="Rettangolo 18"/>
            <p:cNvSpPr/>
            <p:nvPr/>
          </p:nvSpPr>
          <p:spPr>
            <a:xfrm>
              <a:off x="-1960179" y="0"/>
              <a:ext cx="486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arrotondato 19"/>
            <p:cNvSpPr/>
            <p:nvPr/>
          </p:nvSpPr>
          <p:spPr>
            <a:xfrm>
              <a:off x="2737953" y="2254386"/>
              <a:ext cx="961697" cy="90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1" name="Rettangolo 20"/>
          <p:cNvSpPr/>
          <p:nvPr/>
        </p:nvSpPr>
        <p:spPr>
          <a:xfrm>
            <a:off x="2385820" y="1674607"/>
            <a:ext cx="4298731" cy="707886"/>
          </a:xfrm>
          <a:prstGeom prst="rect">
            <a:avLst/>
          </a:prstGeom>
        </p:spPr>
        <p:txBody>
          <a:bodyPr wrap="square">
            <a:spAutoFit/>
          </a:bodyPr>
          <a:lstStyle/>
          <a:p>
            <a:r>
              <a:rPr lang="it-IT" sz="2000" b="1" dirty="0"/>
              <a:t>L’attività si è sviluppata come avevi progettato o previsto?</a:t>
            </a:r>
            <a:endParaRPr lang="it-IT" sz="2000" dirty="0">
              <a:latin typeface="+mj-lt"/>
            </a:endParaRPr>
          </a:p>
        </p:txBody>
      </p:sp>
      <p:sp>
        <p:nvSpPr>
          <p:cNvPr id="22" name="Segnaposto contenuto 13">
            <a:extLst>
              <a:ext uri="{FF2B5EF4-FFF2-40B4-BE49-F238E27FC236}">
                <a16:creationId xmlns:a16="http://schemas.microsoft.com/office/drawing/2014/main" id="{265E3863-1DFD-DF99-D80F-673DDC4D0E49}"/>
              </a:ext>
            </a:extLst>
          </p:cNvPr>
          <p:cNvSpPr txBox="1">
            <a:spLocks/>
          </p:cNvSpPr>
          <p:nvPr/>
        </p:nvSpPr>
        <p:spPr>
          <a:xfrm>
            <a:off x="2364796" y="2506741"/>
            <a:ext cx="4303987" cy="2853535"/>
          </a:xfrm>
          <a:prstGeom prst="rect">
            <a:avLst/>
          </a:prstGeom>
        </p:spPr>
        <p:txBody>
          <a:bodyPr rtlCol="0">
            <a:normAutofit/>
          </a:bodyPr>
          <a:lstStyle/>
          <a:p>
            <a:pPr>
              <a:lnSpc>
                <a:spcPct val="120000"/>
              </a:lnSpc>
            </a:pPr>
            <a:r>
              <a:rPr lang="it-IT" dirty="0">
                <a:latin typeface="Batang" panose="02030600000101010101" pitchFamily="18" charset="-127"/>
                <a:ea typeface="Batang" panose="02030600000101010101" pitchFamily="18" charset="-127"/>
              </a:rPr>
              <a:t>Il progetto si è svolto seguendo quanto previsto inizialmente ed implementando le attività da proporre affiancando le conoscenze apprese durante il percorso didattico.</a:t>
            </a:r>
          </a:p>
          <a:p>
            <a:pPr>
              <a:lnSpc>
                <a:spcPct val="120000"/>
              </a:lnSpc>
            </a:pPr>
            <a:r>
              <a:rPr lang="it-IT" dirty="0">
                <a:latin typeface="Batang" panose="02030600000101010101" pitchFamily="18" charset="-127"/>
                <a:ea typeface="Batang" panose="02030600000101010101" pitchFamily="18" charset="-127"/>
              </a:rPr>
              <a:t>Le </a:t>
            </a:r>
            <a:r>
              <a:rPr lang="it-IT" b="1" dirty="0">
                <a:latin typeface="Batang" panose="02030600000101010101" pitchFamily="18" charset="-127"/>
                <a:ea typeface="Batang" panose="02030600000101010101" pitchFamily="18" charset="-127"/>
              </a:rPr>
              <a:t>reazioni</a:t>
            </a:r>
            <a:r>
              <a:rPr lang="it-IT" dirty="0">
                <a:latin typeface="Batang" panose="02030600000101010101" pitchFamily="18" charset="-127"/>
                <a:ea typeface="Batang" panose="02030600000101010101" pitchFamily="18" charset="-127"/>
              </a:rPr>
              <a:t> degli studenti coinvolti sono state nel complesso </a:t>
            </a:r>
            <a:r>
              <a:rPr lang="it-IT" b="1" dirty="0">
                <a:latin typeface="Batang" panose="02030600000101010101" pitchFamily="18" charset="-127"/>
                <a:ea typeface="Batang" panose="02030600000101010101" pitchFamily="18" charset="-127"/>
              </a:rPr>
              <a:t>positive</a:t>
            </a:r>
            <a:r>
              <a:rPr lang="it-IT" dirty="0">
                <a:latin typeface="Batang" panose="02030600000101010101" pitchFamily="18" charset="-127"/>
                <a:ea typeface="Batang" panose="02030600000101010101" pitchFamily="18" charset="-127"/>
              </a:rPr>
              <a:t>.</a:t>
            </a:r>
            <a:endParaRPr lang="it-IT" u="sng" dirty="0">
              <a:latin typeface="Batang" panose="02030600000101010101" pitchFamily="18" charset="-127"/>
              <a:ea typeface="Batang" panose="02030600000101010101" pitchFamily="18" charset="-127"/>
            </a:endParaRPr>
          </a:p>
        </p:txBody>
      </p:sp>
      <p:sp>
        <p:nvSpPr>
          <p:cNvPr id="18" name="CasellaDiTesto 17"/>
          <p:cNvSpPr txBox="1"/>
          <p:nvPr/>
        </p:nvSpPr>
        <p:spPr>
          <a:xfrm>
            <a:off x="1644870" y="2354316"/>
            <a:ext cx="436338"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3</a:t>
            </a:r>
          </a:p>
        </p:txBody>
      </p:sp>
      <p:sp>
        <p:nvSpPr>
          <p:cNvPr id="23" name="CasellaDiTesto 22"/>
          <p:cNvSpPr txBox="1"/>
          <p:nvPr/>
        </p:nvSpPr>
        <p:spPr>
          <a:xfrm>
            <a:off x="6994769" y="3715405"/>
            <a:ext cx="436338"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2</a:t>
            </a:r>
          </a:p>
        </p:txBody>
      </p:sp>
      <p:sp>
        <p:nvSpPr>
          <p:cNvPr id="24" name="CasellaDiTesto 23"/>
          <p:cNvSpPr txBox="1"/>
          <p:nvPr/>
        </p:nvSpPr>
        <p:spPr>
          <a:xfrm>
            <a:off x="8103612" y="5044964"/>
            <a:ext cx="377026"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1</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8481851" y="2674948"/>
            <a:ext cx="3373820" cy="1508105"/>
          </a:xfrm>
          <a:prstGeom prst="rect">
            <a:avLst/>
          </a:prstGeom>
          <a:noFill/>
        </p:spPr>
        <p:txBody>
          <a:bodyPr wrap="square" rtlCol="0">
            <a:spAutoFit/>
          </a:bodyPr>
          <a:lstStyle/>
          <a:p>
            <a:pPr algn="ctr"/>
            <a:r>
              <a:rPr lang="it-IT" sz="2800" b="1" dirty="0">
                <a:latin typeface="+mj-lt"/>
              </a:rPr>
              <a:t>COMPETENZE PROFESSIONALI</a:t>
            </a:r>
          </a:p>
          <a:p>
            <a:pPr algn="ctr"/>
            <a:r>
              <a:rPr lang="it-IT" dirty="0"/>
              <a:t>Sviluppo degli Standard</a:t>
            </a:r>
            <a:br>
              <a:rPr lang="it-IT" dirty="0"/>
            </a:br>
            <a:r>
              <a:rPr lang="it-IT" dirty="0"/>
              <a:t>delle competenze</a:t>
            </a:r>
          </a:p>
        </p:txBody>
      </p:sp>
      <p:grpSp>
        <p:nvGrpSpPr>
          <p:cNvPr id="2" name="Gruppo 11"/>
          <p:cNvGrpSpPr/>
          <p:nvPr/>
        </p:nvGrpSpPr>
        <p:grpSpPr>
          <a:xfrm>
            <a:off x="1781503" y="0"/>
            <a:ext cx="6889633" cy="6858000"/>
            <a:chOff x="-1229803" y="0"/>
            <a:chExt cx="6889633" cy="6858000"/>
          </a:xfrm>
          <a:solidFill>
            <a:schemeClr val="tx2">
              <a:lumMod val="60000"/>
              <a:lumOff val="40000"/>
            </a:schemeClr>
          </a:solidFill>
          <a:effectLst>
            <a:outerShdw blurRad="50800" dist="76200" dir="2700000" algn="tl" rotWithShape="0">
              <a:prstClr val="black">
                <a:alpha val="40000"/>
              </a:prstClr>
            </a:outerShdw>
          </a:effectLst>
        </p:grpSpPr>
        <p:sp>
          <p:nvSpPr>
            <p:cNvPr id="13" name="Rettangolo 12"/>
            <p:cNvSpPr/>
            <p:nvPr/>
          </p:nvSpPr>
          <p:spPr>
            <a:xfrm>
              <a:off x="-1229803" y="0"/>
              <a:ext cx="6089804"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arrotondato 13"/>
            <p:cNvSpPr/>
            <p:nvPr/>
          </p:nvSpPr>
          <p:spPr>
            <a:xfrm>
              <a:off x="4698133" y="4950372"/>
              <a:ext cx="961697" cy="90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3" name="Gruppo 14"/>
          <p:cNvGrpSpPr/>
          <p:nvPr/>
        </p:nvGrpSpPr>
        <p:grpSpPr>
          <a:xfrm>
            <a:off x="1072055" y="0"/>
            <a:ext cx="6537534" cy="6858000"/>
            <a:chOff x="-1860421" y="0"/>
            <a:chExt cx="6537534" cy="6858000"/>
          </a:xfrm>
          <a:effectLst>
            <a:outerShdw blurRad="50800" dist="76200" dir="2700000" algn="tl" rotWithShape="0">
              <a:prstClr val="black">
                <a:alpha val="40000"/>
              </a:prstClr>
            </a:outerShdw>
          </a:effectLst>
        </p:grpSpPr>
        <p:sp>
          <p:nvSpPr>
            <p:cNvPr id="16" name="Rettangolo 15"/>
            <p:cNvSpPr/>
            <p:nvPr/>
          </p:nvSpPr>
          <p:spPr>
            <a:xfrm>
              <a:off x="-1860421" y="0"/>
              <a:ext cx="5737705"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arrotondato 16"/>
            <p:cNvSpPr/>
            <p:nvPr/>
          </p:nvSpPr>
          <p:spPr>
            <a:xfrm>
              <a:off x="3715416" y="3641794"/>
              <a:ext cx="961697" cy="9000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4" name="Gruppo 17"/>
          <p:cNvGrpSpPr/>
          <p:nvPr/>
        </p:nvGrpSpPr>
        <p:grpSpPr>
          <a:xfrm>
            <a:off x="0" y="0"/>
            <a:ext cx="6537530" cy="6858000"/>
            <a:chOff x="-2837880" y="0"/>
            <a:chExt cx="6537530" cy="6858000"/>
          </a:xfrm>
          <a:solidFill>
            <a:schemeClr val="accent3">
              <a:lumMod val="75000"/>
            </a:schemeClr>
          </a:solidFill>
          <a:effectLst>
            <a:outerShdw blurRad="50800" dist="76200" dir="2700000" algn="tl" rotWithShape="0">
              <a:prstClr val="black">
                <a:alpha val="40000"/>
              </a:prstClr>
            </a:outerShdw>
          </a:effectLst>
        </p:grpSpPr>
        <p:sp>
          <p:nvSpPr>
            <p:cNvPr id="19" name="Rettangolo 18"/>
            <p:cNvSpPr/>
            <p:nvPr/>
          </p:nvSpPr>
          <p:spPr>
            <a:xfrm>
              <a:off x="-2837880" y="0"/>
              <a:ext cx="5737701"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arrotondato 19"/>
            <p:cNvSpPr/>
            <p:nvPr/>
          </p:nvSpPr>
          <p:spPr>
            <a:xfrm>
              <a:off x="2737953" y="2254386"/>
              <a:ext cx="961697" cy="90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1" name="Rettangolo 20"/>
          <p:cNvSpPr/>
          <p:nvPr/>
        </p:nvSpPr>
        <p:spPr>
          <a:xfrm>
            <a:off x="1140306" y="870541"/>
            <a:ext cx="4298731" cy="1015663"/>
          </a:xfrm>
          <a:prstGeom prst="rect">
            <a:avLst/>
          </a:prstGeom>
        </p:spPr>
        <p:txBody>
          <a:bodyPr wrap="square">
            <a:spAutoFit/>
          </a:bodyPr>
          <a:lstStyle/>
          <a:p>
            <a:r>
              <a:rPr lang="it-IT" sz="2000" b="1" dirty="0"/>
              <a:t>Quali credi siano state le tue scelte più efficaci? Per quale motivo?</a:t>
            </a:r>
            <a:endParaRPr lang="it-IT" sz="2000" dirty="0">
              <a:latin typeface="+mj-lt"/>
            </a:endParaRPr>
          </a:p>
        </p:txBody>
      </p:sp>
      <p:sp>
        <p:nvSpPr>
          <p:cNvPr id="22" name="Segnaposto contenuto 13">
            <a:extLst>
              <a:ext uri="{FF2B5EF4-FFF2-40B4-BE49-F238E27FC236}">
                <a16:creationId xmlns:a16="http://schemas.microsoft.com/office/drawing/2014/main" id="{265E3863-1DFD-DF99-D80F-673DDC4D0E49}"/>
              </a:ext>
            </a:extLst>
          </p:cNvPr>
          <p:cNvSpPr txBox="1">
            <a:spLocks/>
          </p:cNvSpPr>
          <p:nvPr/>
        </p:nvSpPr>
        <p:spPr>
          <a:xfrm>
            <a:off x="1119282" y="1939165"/>
            <a:ext cx="4303987" cy="4099011"/>
          </a:xfrm>
          <a:prstGeom prst="rect">
            <a:avLst/>
          </a:prstGeom>
        </p:spPr>
        <p:txBody>
          <a:bodyPr rtlCol="0">
            <a:normAutofit/>
          </a:bodyPr>
          <a:lstStyle/>
          <a:p>
            <a:pPr>
              <a:lnSpc>
                <a:spcPct val="120000"/>
              </a:lnSpc>
            </a:pPr>
            <a:r>
              <a:rPr lang="it-IT" dirty="0">
                <a:latin typeface="Batang" panose="02030600000101010101" pitchFamily="18" charset="-127"/>
                <a:ea typeface="Batang" panose="02030600000101010101" pitchFamily="18" charset="-127"/>
              </a:rPr>
              <a:t>Il metodo e gli strumenti utilizzati per il progetto sono stati sviluppati per </a:t>
            </a:r>
            <a:r>
              <a:rPr lang="it-IT" b="1" dirty="0">
                <a:latin typeface="Batang" panose="02030600000101010101" pitchFamily="18" charset="-127"/>
                <a:ea typeface="Batang" panose="02030600000101010101" pitchFamily="18" charset="-127"/>
              </a:rPr>
              <a:t>integrarsi in maniera armonica </a:t>
            </a:r>
            <a:r>
              <a:rPr lang="it-IT" dirty="0">
                <a:latin typeface="Batang" panose="02030600000101010101" pitchFamily="18" charset="-127"/>
                <a:ea typeface="Batang" panose="02030600000101010101" pitchFamily="18" charset="-127"/>
              </a:rPr>
              <a:t>con il percorso didattico di Economia Aziendale, rafforzando l'uso di materiali condivisi con altri insegnamenti (presentazioni PowerPoint, modelli di fattura in Excel e Word) e al tempo stesso </a:t>
            </a:r>
            <a:r>
              <a:rPr lang="it-IT" b="1" dirty="0">
                <a:latin typeface="Batang" panose="02030600000101010101" pitchFamily="18" charset="-127"/>
                <a:ea typeface="Batang" panose="02030600000101010101" pitchFamily="18" charset="-127"/>
              </a:rPr>
              <a:t>ottimizzando l'apprendimento attivo </a:t>
            </a:r>
            <a:r>
              <a:rPr lang="it-IT" dirty="0">
                <a:latin typeface="Batang" panose="02030600000101010101" pitchFamily="18" charset="-127"/>
                <a:ea typeface="Batang" panose="02030600000101010101" pitchFamily="18" charset="-127"/>
              </a:rPr>
              <a:t>in relazione alle prove di verifica somministrate agli studenti.</a:t>
            </a:r>
            <a:endParaRPr lang="it-IT" u="sng" dirty="0">
              <a:latin typeface="Batang" panose="02030600000101010101" pitchFamily="18" charset="-127"/>
              <a:ea typeface="Batang" panose="02030600000101010101" pitchFamily="18" charset="-127"/>
            </a:endParaRPr>
          </a:p>
        </p:txBody>
      </p:sp>
      <p:sp>
        <p:nvSpPr>
          <p:cNvPr id="15" name="CasellaDiTesto 14"/>
          <p:cNvSpPr txBox="1"/>
          <p:nvPr/>
        </p:nvSpPr>
        <p:spPr>
          <a:xfrm>
            <a:off x="6994769" y="3715405"/>
            <a:ext cx="436338"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2</a:t>
            </a:r>
          </a:p>
        </p:txBody>
      </p:sp>
      <p:sp>
        <p:nvSpPr>
          <p:cNvPr id="18" name="CasellaDiTesto 17"/>
          <p:cNvSpPr txBox="1"/>
          <p:nvPr/>
        </p:nvSpPr>
        <p:spPr>
          <a:xfrm>
            <a:off x="8103612" y="5044964"/>
            <a:ext cx="377026"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1</a:t>
            </a:r>
          </a:p>
        </p:txBody>
      </p:sp>
      <p:sp>
        <p:nvSpPr>
          <p:cNvPr id="5" name="CasellaDiTesto 4">
            <a:extLst>
              <a:ext uri="{FF2B5EF4-FFF2-40B4-BE49-F238E27FC236}">
                <a16:creationId xmlns:a16="http://schemas.microsoft.com/office/drawing/2014/main" id="{907BA7CF-1925-CC8E-B30F-E9EEACC9BB60}"/>
              </a:ext>
            </a:extLst>
          </p:cNvPr>
          <p:cNvSpPr txBox="1"/>
          <p:nvPr/>
        </p:nvSpPr>
        <p:spPr>
          <a:xfrm>
            <a:off x="5946286" y="2354316"/>
            <a:ext cx="436338" cy="707886"/>
          </a:xfrm>
          <a:prstGeom prst="rect">
            <a:avLst/>
          </a:prstGeom>
          <a:noFill/>
        </p:spPr>
        <p:txBody>
          <a:bodyPr wrap="none" rtlCol="0">
            <a:spAutoFit/>
            <a:scene3d>
              <a:camera prst="orthographicFront"/>
              <a:lightRig rig="threePt" dir="t"/>
            </a:scene3d>
            <a:sp3d extrusionH="57150">
              <a:bevelT w="82550" h="38100" prst="coolSlant"/>
            </a:sp3d>
          </a:bodyPr>
          <a:lstStyle/>
          <a:p>
            <a:r>
              <a:rPr lang="it-IT" sz="4000" b="1" dirty="0">
                <a:solidFill>
                  <a:srgbClr val="FFFFF3"/>
                </a:solidFill>
                <a:effectLst>
                  <a:innerShdw blurRad="114300">
                    <a:prstClr val="black"/>
                  </a:innerShdw>
                </a:effectLst>
                <a:latin typeface="Bernard MT Condensed" pitchFamily="18" charset="0"/>
              </a:rPr>
              <a:t>3</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p:cNvGrpSpPr/>
        <p:nvPr/>
      </p:nvGrpSpPr>
      <p:grpSpPr>
        <a:xfrm>
          <a:off x="0" y="0"/>
          <a:ext cx="0" cy="0"/>
          <a:chOff x="0" y="0"/>
          <a:chExt cx="0" cy="0"/>
        </a:xfrm>
      </p:grpSpPr>
      <p:grpSp>
        <p:nvGrpSpPr>
          <p:cNvPr id="15" name="Gruppo 14">
            <a:extLst>
              <a:ext uri="{FF2B5EF4-FFF2-40B4-BE49-F238E27FC236}">
                <a16:creationId xmlns:a16="http://schemas.microsoft.com/office/drawing/2014/main" id="{A18DFAB7-AAFD-29F7-1BE1-162BFB7AC56A}"/>
              </a:ext>
            </a:extLst>
          </p:cNvPr>
          <p:cNvGrpSpPr/>
          <p:nvPr/>
        </p:nvGrpSpPr>
        <p:grpSpPr>
          <a:xfrm>
            <a:off x="-12000" y="925032"/>
            <a:ext cx="4068000" cy="5935897"/>
            <a:chOff x="-12000" y="0"/>
            <a:chExt cx="4068000" cy="6858000"/>
          </a:xfrm>
        </p:grpSpPr>
        <p:sp>
          <p:nvSpPr>
            <p:cNvPr id="6" name="Rettangolo 5">
              <a:extLst>
                <a:ext uri="{FF2B5EF4-FFF2-40B4-BE49-F238E27FC236}">
                  <a16:creationId xmlns:a16="http://schemas.microsoft.com/office/drawing/2014/main" id="{026A4845-362B-8CB2-D543-163C696D18D4}"/>
                </a:ext>
              </a:extLst>
            </p:cNvPr>
            <p:cNvSpPr/>
            <p:nvPr/>
          </p:nvSpPr>
          <p:spPr>
            <a:xfrm>
              <a:off x="-12000" y="0"/>
              <a:ext cx="4068000" cy="68580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74708A36-4EEC-3772-54F9-D2AFC981C435}"/>
                </a:ext>
              </a:extLst>
            </p:cNvPr>
            <p:cNvSpPr txBox="1"/>
            <p:nvPr/>
          </p:nvSpPr>
          <p:spPr>
            <a:xfrm>
              <a:off x="340290" y="5062611"/>
              <a:ext cx="3363421" cy="1446550"/>
            </a:xfrm>
            <a:prstGeom prst="rect">
              <a:avLst/>
            </a:prstGeom>
            <a:noFill/>
          </p:spPr>
          <p:txBody>
            <a:bodyPr wrap="none" rtlCol="0">
              <a:spAutoFit/>
            </a:bodyPr>
            <a:lstStyle/>
            <a:p>
              <a:r>
                <a:rPr lang="it-IT" sz="8800" dirty="0">
                  <a:latin typeface="+mj-lt"/>
                </a:rPr>
                <a:t>3A-3C</a:t>
              </a:r>
            </a:p>
          </p:txBody>
        </p:sp>
        <p:sp>
          <p:nvSpPr>
            <p:cNvPr id="11" name="CasellaDiTesto 10">
              <a:extLst>
                <a:ext uri="{FF2B5EF4-FFF2-40B4-BE49-F238E27FC236}">
                  <a16:creationId xmlns:a16="http://schemas.microsoft.com/office/drawing/2014/main" id="{781FD08D-A0EC-445C-FDD0-7BE5514DD9FF}"/>
                </a:ext>
              </a:extLst>
            </p:cNvPr>
            <p:cNvSpPr txBox="1"/>
            <p:nvPr/>
          </p:nvSpPr>
          <p:spPr>
            <a:xfrm>
              <a:off x="220097" y="393405"/>
              <a:ext cx="3575726" cy="3235848"/>
            </a:xfrm>
            <a:prstGeom prst="rect">
              <a:avLst/>
            </a:prstGeom>
            <a:noFill/>
          </p:spPr>
          <p:txBody>
            <a:bodyPr wrap="square" rtlCol="0">
              <a:spAutoFit/>
            </a:bodyPr>
            <a:lstStyle/>
            <a:p>
              <a:r>
                <a:rPr lang="it-IT" sz="1600" b="1" dirty="0"/>
                <a:t>UDA Scientifica</a:t>
              </a:r>
              <a:br>
                <a:rPr lang="it-IT" sz="1600" b="1" dirty="0"/>
              </a:br>
              <a:r>
                <a:rPr lang="it-IT" sz="1600" b="1" dirty="0"/>
                <a:t>di Orientamento</a:t>
              </a:r>
            </a:p>
            <a:p>
              <a:r>
                <a:rPr lang="it-IT" sz="1600" dirty="0"/>
                <a:t>STRUMENTI FINANZIARI</a:t>
              </a:r>
            </a:p>
            <a:p>
              <a:endParaRPr lang="it-IT" sz="1600" dirty="0"/>
            </a:p>
            <a:p>
              <a:r>
                <a:rPr lang="it-IT" sz="1600" b="1" dirty="0"/>
                <a:t>Materie coinvolte</a:t>
              </a:r>
            </a:p>
            <a:p>
              <a:r>
                <a:rPr lang="it-IT" sz="1600" dirty="0"/>
                <a:t>Economia aziendale, Matematica, Informatica</a:t>
              </a:r>
            </a:p>
            <a:p>
              <a:endParaRPr lang="it-IT" sz="1600" dirty="0"/>
            </a:p>
            <a:p>
              <a:r>
                <a:rPr lang="it-IT" sz="1600" b="1" dirty="0"/>
                <a:t>Argomento trattato</a:t>
              </a:r>
            </a:p>
            <a:p>
              <a:r>
                <a:rPr lang="it-IT" sz="1600" dirty="0"/>
                <a:t>Break </a:t>
              </a:r>
              <a:r>
                <a:rPr lang="it-IT" sz="1600" dirty="0" err="1"/>
                <a:t>Even</a:t>
              </a:r>
              <a:r>
                <a:rPr lang="it-IT" sz="1600" dirty="0"/>
                <a:t> Analysis</a:t>
              </a:r>
            </a:p>
            <a:p>
              <a:endParaRPr lang="it-IT" sz="1600" dirty="0"/>
            </a:p>
          </p:txBody>
        </p:sp>
      </p:grpSp>
      <p:grpSp>
        <p:nvGrpSpPr>
          <p:cNvPr id="16" name="Gruppo 15">
            <a:extLst>
              <a:ext uri="{FF2B5EF4-FFF2-40B4-BE49-F238E27FC236}">
                <a16:creationId xmlns:a16="http://schemas.microsoft.com/office/drawing/2014/main" id="{05E5AB86-EF40-EA26-13B7-2984A0547C0E}"/>
              </a:ext>
            </a:extLst>
          </p:cNvPr>
          <p:cNvGrpSpPr/>
          <p:nvPr/>
        </p:nvGrpSpPr>
        <p:grpSpPr>
          <a:xfrm>
            <a:off x="4056000" y="925032"/>
            <a:ext cx="4068000" cy="5935898"/>
            <a:chOff x="4056000" y="0"/>
            <a:chExt cx="4068000" cy="6858000"/>
          </a:xfrm>
        </p:grpSpPr>
        <p:sp>
          <p:nvSpPr>
            <p:cNvPr id="5" name="Rettangolo 4">
              <a:extLst>
                <a:ext uri="{FF2B5EF4-FFF2-40B4-BE49-F238E27FC236}">
                  <a16:creationId xmlns:a16="http://schemas.microsoft.com/office/drawing/2014/main" id="{B291B344-BD0D-FDA6-FF1C-B5035565D5CD}"/>
                </a:ext>
              </a:extLst>
            </p:cNvPr>
            <p:cNvSpPr/>
            <p:nvPr/>
          </p:nvSpPr>
          <p:spPr>
            <a:xfrm>
              <a:off x="4056000" y="0"/>
              <a:ext cx="4068000" cy="6858000"/>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292CF3B2-6FCA-AC04-8C7B-A0530B57E7E7}"/>
                </a:ext>
              </a:extLst>
            </p:cNvPr>
            <p:cNvSpPr txBox="1"/>
            <p:nvPr/>
          </p:nvSpPr>
          <p:spPr>
            <a:xfrm>
              <a:off x="5356466" y="5062611"/>
              <a:ext cx="1467068" cy="1446550"/>
            </a:xfrm>
            <a:prstGeom prst="rect">
              <a:avLst/>
            </a:prstGeom>
            <a:noFill/>
          </p:spPr>
          <p:txBody>
            <a:bodyPr wrap="none" rtlCol="0">
              <a:spAutoFit/>
            </a:bodyPr>
            <a:lstStyle/>
            <a:p>
              <a:r>
                <a:rPr lang="it-IT" sz="8800" dirty="0">
                  <a:latin typeface="+mj-lt"/>
                </a:rPr>
                <a:t>4B</a:t>
              </a:r>
            </a:p>
          </p:txBody>
        </p:sp>
        <p:sp>
          <p:nvSpPr>
            <p:cNvPr id="13" name="CasellaDiTesto 12">
              <a:extLst>
                <a:ext uri="{FF2B5EF4-FFF2-40B4-BE49-F238E27FC236}">
                  <a16:creationId xmlns:a16="http://schemas.microsoft.com/office/drawing/2014/main" id="{6ECB0ADA-CEF7-0982-27F9-937A70BB264F}"/>
                </a:ext>
              </a:extLst>
            </p:cNvPr>
            <p:cNvSpPr txBox="1"/>
            <p:nvPr/>
          </p:nvSpPr>
          <p:spPr>
            <a:xfrm>
              <a:off x="4288097" y="393405"/>
              <a:ext cx="3575726" cy="4373728"/>
            </a:xfrm>
            <a:prstGeom prst="rect">
              <a:avLst/>
            </a:prstGeom>
            <a:noFill/>
          </p:spPr>
          <p:txBody>
            <a:bodyPr wrap="square" rtlCol="0">
              <a:spAutoFit/>
            </a:bodyPr>
            <a:lstStyle/>
            <a:p>
              <a:r>
                <a:rPr lang="it-IT" sz="1600" b="1" dirty="0"/>
                <a:t>Attività di </a:t>
              </a:r>
              <a:r>
                <a:rPr lang="it-IT" sz="1600" b="1" dirty="0" err="1"/>
                <a:t>Flipped</a:t>
              </a:r>
              <a:r>
                <a:rPr lang="it-IT" sz="1600" b="1" dirty="0"/>
                <a:t> </a:t>
              </a:r>
              <a:r>
                <a:rPr lang="it-IT" sz="1600" b="1" dirty="0" err="1"/>
                <a:t>Classroom</a:t>
              </a:r>
              <a:r>
                <a:rPr lang="it-IT" sz="1600" b="1" dirty="0"/>
                <a:t> e Peer </a:t>
              </a:r>
              <a:r>
                <a:rPr lang="it-IT" sz="1600" b="1" dirty="0" err="1"/>
                <a:t>Education</a:t>
              </a:r>
              <a:endParaRPr lang="it-IT" sz="1600" b="1" dirty="0"/>
            </a:p>
            <a:p>
              <a:r>
                <a:rPr lang="it-IT" sz="1600" dirty="0"/>
                <a:t>Le banche e il supporto alle imprese</a:t>
              </a:r>
            </a:p>
            <a:p>
              <a:endParaRPr lang="it-IT" sz="1600" dirty="0"/>
            </a:p>
            <a:p>
              <a:r>
                <a:rPr lang="it-IT" sz="1600" b="1" dirty="0"/>
                <a:t>Modalità di svolgimento</a:t>
              </a:r>
            </a:p>
            <a:p>
              <a:r>
                <a:rPr lang="it-IT" sz="1600" dirty="0"/>
                <a:t>La classe è stata suddivisa in gruppi, assegnando ad ogni gruppo un capitolo del modulo trattato.</a:t>
              </a:r>
            </a:p>
            <a:p>
              <a:r>
                <a:rPr lang="it-IT" sz="1600" dirty="0"/>
                <a:t>Ogni elemento del gruppo, previa suddivisione degli argomenti, ha esposto al resto della classe gli argomenti, sviluppando infine la verifica formativa sui contenuti esposti, da sottoporre agli studenti degli altri gruppi</a:t>
              </a:r>
            </a:p>
          </p:txBody>
        </p:sp>
      </p:grpSp>
      <p:grpSp>
        <p:nvGrpSpPr>
          <p:cNvPr id="17" name="Gruppo 16">
            <a:extLst>
              <a:ext uri="{FF2B5EF4-FFF2-40B4-BE49-F238E27FC236}">
                <a16:creationId xmlns:a16="http://schemas.microsoft.com/office/drawing/2014/main" id="{5C62FE09-E805-012A-D74E-6259AD5113ED}"/>
              </a:ext>
            </a:extLst>
          </p:cNvPr>
          <p:cNvGrpSpPr/>
          <p:nvPr/>
        </p:nvGrpSpPr>
        <p:grpSpPr>
          <a:xfrm>
            <a:off x="8124000" y="925032"/>
            <a:ext cx="4068000" cy="5935898"/>
            <a:chOff x="8124000" y="0"/>
            <a:chExt cx="4068000" cy="6858000"/>
          </a:xfrm>
        </p:grpSpPr>
        <p:sp>
          <p:nvSpPr>
            <p:cNvPr id="3" name="Rettangolo 2">
              <a:extLst>
                <a:ext uri="{FF2B5EF4-FFF2-40B4-BE49-F238E27FC236}">
                  <a16:creationId xmlns:a16="http://schemas.microsoft.com/office/drawing/2014/main" id="{BB25DCF4-2A1F-4AD0-A339-FE45F0895D4F}"/>
                </a:ext>
              </a:extLst>
            </p:cNvPr>
            <p:cNvSpPr/>
            <p:nvPr/>
          </p:nvSpPr>
          <p:spPr>
            <a:xfrm>
              <a:off x="8124000" y="0"/>
              <a:ext cx="4068000" cy="685800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6C065E53-0B02-0BF6-4E8C-0ED262DFABA6}"/>
                </a:ext>
              </a:extLst>
            </p:cNvPr>
            <p:cNvSpPr txBox="1"/>
            <p:nvPr/>
          </p:nvSpPr>
          <p:spPr>
            <a:xfrm>
              <a:off x="9410426" y="5062611"/>
              <a:ext cx="1467068" cy="1446550"/>
            </a:xfrm>
            <a:prstGeom prst="rect">
              <a:avLst/>
            </a:prstGeom>
            <a:noFill/>
          </p:spPr>
          <p:txBody>
            <a:bodyPr wrap="none" rtlCol="0">
              <a:spAutoFit/>
            </a:bodyPr>
            <a:lstStyle/>
            <a:p>
              <a:r>
                <a:rPr lang="it-IT" sz="8800" dirty="0">
                  <a:latin typeface="+mj-lt"/>
                </a:rPr>
                <a:t>4B</a:t>
              </a:r>
            </a:p>
          </p:txBody>
        </p:sp>
        <p:sp>
          <p:nvSpPr>
            <p:cNvPr id="14" name="CasellaDiTesto 13">
              <a:extLst>
                <a:ext uri="{FF2B5EF4-FFF2-40B4-BE49-F238E27FC236}">
                  <a16:creationId xmlns:a16="http://schemas.microsoft.com/office/drawing/2014/main" id="{C33748B8-1C96-640F-B167-D5B9442CB1FA}"/>
                </a:ext>
              </a:extLst>
            </p:cNvPr>
            <p:cNvSpPr txBox="1"/>
            <p:nvPr/>
          </p:nvSpPr>
          <p:spPr>
            <a:xfrm>
              <a:off x="8356097" y="393405"/>
              <a:ext cx="3575726" cy="4373728"/>
            </a:xfrm>
            <a:prstGeom prst="rect">
              <a:avLst/>
            </a:prstGeom>
            <a:noFill/>
          </p:spPr>
          <p:txBody>
            <a:bodyPr wrap="square" rtlCol="0">
              <a:spAutoFit/>
            </a:bodyPr>
            <a:lstStyle/>
            <a:p>
              <a:r>
                <a:rPr lang="it-IT" sz="1600" b="1" dirty="0"/>
                <a:t>Attività di Project </a:t>
              </a:r>
              <a:r>
                <a:rPr lang="it-IT" sz="1600" b="1" dirty="0" err="1"/>
                <a:t>Based</a:t>
              </a:r>
              <a:r>
                <a:rPr lang="it-IT" sz="1600" b="1" dirty="0"/>
                <a:t> Learning</a:t>
              </a:r>
            </a:p>
            <a:p>
              <a:r>
                <a:rPr lang="it-IT" sz="1600" dirty="0"/>
                <a:t>Piano di marketing</a:t>
              </a:r>
            </a:p>
            <a:p>
              <a:endParaRPr lang="it-IT" sz="1600" dirty="0"/>
            </a:p>
            <a:p>
              <a:r>
                <a:rPr lang="it-IT" sz="1600" b="1" dirty="0"/>
                <a:t>Modalità di svolgimento</a:t>
              </a:r>
            </a:p>
            <a:p>
              <a:r>
                <a:rPr lang="it-IT" sz="1600" dirty="0"/>
                <a:t>Prima dell’inizio della trattazione del Marketing, è stato proposto alla classe un elenco di aziende sulle quali sviluppare, in parallelo alle conoscenze apprese in classe durante le lezioni frontali, un piano di marketing volto alla creazione di un nuovo prodotto o servizio riferito all’impresa scelta, sulla quale strutturare un piano di marketing internazionale</a:t>
              </a:r>
            </a:p>
          </p:txBody>
        </p:sp>
      </p:grpSp>
      <p:cxnSp>
        <p:nvCxnSpPr>
          <p:cNvPr id="18" name="Connettore diritto 17">
            <a:extLst>
              <a:ext uri="{FF2B5EF4-FFF2-40B4-BE49-F238E27FC236}">
                <a16:creationId xmlns:a16="http://schemas.microsoft.com/office/drawing/2014/main" id="{C3D87C01-4106-DB71-15CC-5B80F3E89FF6}"/>
              </a:ext>
            </a:extLst>
          </p:cNvPr>
          <p:cNvCxnSpPr>
            <a:cxnSpLocks/>
          </p:cNvCxnSpPr>
          <p:nvPr/>
        </p:nvCxnSpPr>
        <p:spPr>
          <a:xfrm>
            <a:off x="1110000" y="752806"/>
            <a:ext cx="9972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Connettore diritto 18">
            <a:extLst>
              <a:ext uri="{FF2B5EF4-FFF2-40B4-BE49-F238E27FC236}">
                <a16:creationId xmlns:a16="http://schemas.microsoft.com/office/drawing/2014/main" id="{6E117884-FF8D-AB3B-F637-3EE6C1E42DF6}"/>
              </a:ext>
            </a:extLst>
          </p:cNvPr>
          <p:cNvCxnSpPr>
            <a:cxnSpLocks/>
          </p:cNvCxnSpPr>
          <p:nvPr/>
        </p:nvCxnSpPr>
        <p:spPr>
          <a:xfrm>
            <a:off x="1110000" y="666148"/>
            <a:ext cx="9972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0" name="Titolo 1">
            <a:extLst>
              <a:ext uri="{FF2B5EF4-FFF2-40B4-BE49-F238E27FC236}">
                <a16:creationId xmlns:a16="http://schemas.microsoft.com/office/drawing/2014/main" id="{588B14DB-2402-9930-BA4F-AEF895765202}"/>
              </a:ext>
            </a:extLst>
          </p:cNvPr>
          <p:cNvSpPr txBox="1">
            <a:spLocks/>
          </p:cNvSpPr>
          <p:nvPr/>
        </p:nvSpPr>
        <p:spPr>
          <a:xfrm>
            <a:off x="1018579" y="95691"/>
            <a:ext cx="8199849" cy="553379"/>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Altri progetti dell’attività didattica</a:t>
            </a:r>
          </a:p>
        </p:txBody>
      </p:sp>
    </p:spTree>
    <p:extLst>
      <p:ext uri="{BB962C8B-B14F-4D97-AF65-F5344CB8AC3E}">
        <p14:creationId xmlns:p14="http://schemas.microsoft.com/office/powerpoint/2010/main" val="1291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B5B678-27C9-20BF-CA81-F6C779AACB15}"/>
              </a:ext>
            </a:extLst>
          </p:cNvPr>
          <p:cNvSpPr>
            <a:spLocks noGrp="1"/>
          </p:cNvSpPr>
          <p:nvPr>
            <p:ph type="title"/>
          </p:nvPr>
        </p:nvSpPr>
        <p:spPr/>
        <p:txBody>
          <a:bodyPr/>
          <a:lstStyle/>
          <a:p>
            <a:r>
              <a:rPr lang="it-IT" dirty="0"/>
              <a:t>Grazie per l’attenzione</a:t>
            </a:r>
          </a:p>
        </p:txBody>
      </p:sp>
      <p:sp>
        <p:nvSpPr>
          <p:cNvPr id="4" name="Sottotitolo 6">
            <a:extLst>
              <a:ext uri="{FF2B5EF4-FFF2-40B4-BE49-F238E27FC236}">
                <a16:creationId xmlns:a16="http://schemas.microsoft.com/office/drawing/2014/main" id="{EDE3D3E2-2FCF-ED8F-A702-BF0E7CFC02AF}"/>
              </a:ext>
            </a:extLst>
          </p:cNvPr>
          <p:cNvSpPr txBox="1">
            <a:spLocks/>
          </p:cNvSpPr>
          <p:nvPr/>
        </p:nvSpPr>
        <p:spPr>
          <a:xfrm>
            <a:off x="10522379" y="758201"/>
            <a:ext cx="1467239" cy="383677"/>
          </a:xfrm>
          <a:prstGeom prst="rect">
            <a:avLst/>
          </a:prstGeom>
        </p:spPr>
        <p:txBody>
          <a:bodyPr vert="horz" lIns="0" tIns="45720" rIns="0" bIns="45720" rtlCol="0">
            <a:normAutofit/>
          </a:bodyPr>
          <a:lstStyle>
            <a:lvl1pPr marL="0" indent="0" algn="l" defTabSz="914400" rtl="0" eaLnBrk="1" latinLnBrk="0" hangingPunct="1">
              <a:lnSpc>
                <a:spcPct val="90000"/>
              </a:lnSpc>
              <a:spcBef>
                <a:spcPts val="0"/>
              </a:spcBef>
              <a:buFont typeface="Wingdings" panose="05000000000000000000" pitchFamily="2" charset="2"/>
              <a:buNone/>
              <a:defRPr sz="1800" kern="1200">
                <a:solidFill>
                  <a:schemeClr val="tx1"/>
                </a:solidFill>
                <a:latin typeface="+mn-lt"/>
                <a:ea typeface="+mn-ea"/>
                <a:cs typeface="+mn-cs"/>
              </a:defRPr>
            </a:lvl1pPr>
            <a:lvl2pPr marL="457200" indent="0" algn="ctr"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600"/>
              </a:spcBef>
              <a:buFont typeface="Wingdings" panose="05000000000000000000"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600"/>
              </a:spcBef>
              <a:buFont typeface="Wingdings" panose="05000000000000000000"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600"/>
              </a:spcBef>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9pPr>
          </a:lstStyle>
          <a:p>
            <a:pPr algn="r"/>
            <a:r>
              <a:rPr lang="it-IT" sz="1400" dirty="0">
                <a:solidFill>
                  <a:srgbClr val="D19756"/>
                </a:solidFill>
              </a:rPr>
              <a:t>A.S. 2024-25</a:t>
            </a:r>
          </a:p>
        </p:txBody>
      </p:sp>
      <p:pic>
        <p:nvPicPr>
          <p:cNvPr id="5" name="Immagine 4" descr="isit100">
            <a:extLst>
              <a:ext uri="{FF2B5EF4-FFF2-40B4-BE49-F238E27FC236}">
                <a16:creationId xmlns:a16="http://schemas.microsoft.com/office/drawing/2014/main" id="{34A756CD-E783-6569-FEE1-DDC3967B86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15198" y="151628"/>
            <a:ext cx="1074420" cy="607695"/>
          </a:xfrm>
          <a:prstGeom prst="rect">
            <a:avLst/>
          </a:prstGeom>
          <a:noFill/>
          <a:ln>
            <a:noFill/>
          </a:ln>
        </p:spPr>
      </p:pic>
    </p:spTree>
    <p:extLst>
      <p:ext uri="{BB962C8B-B14F-4D97-AF65-F5344CB8AC3E}">
        <p14:creationId xmlns:p14="http://schemas.microsoft.com/office/powerpoint/2010/main" val="26689869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2E4506-240C-A859-3B59-B7488261AD81}"/>
              </a:ext>
            </a:extLst>
          </p:cNvPr>
          <p:cNvSpPr>
            <a:spLocks noGrp="1"/>
          </p:cNvSpPr>
          <p:nvPr>
            <p:ph type="title"/>
          </p:nvPr>
        </p:nvSpPr>
        <p:spPr/>
        <p:txBody>
          <a:bodyPr/>
          <a:lstStyle/>
          <a:p>
            <a:r>
              <a:rPr lang="it-IT" dirty="0"/>
              <a:t>Nascita dell’idea e motivazione</a:t>
            </a:r>
          </a:p>
        </p:txBody>
      </p:sp>
      <p:sp>
        <p:nvSpPr>
          <p:cNvPr id="3" name="Segnaposto testo 2">
            <a:extLst>
              <a:ext uri="{FF2B5EF4-FFF2-40B4-BE49-F238E27FC236}">
                <a16:creationId xmlns:a16="http://schemas.microsoft.com/office/drawing/2014/main" id="{D9BE341C-36C1-1503-D383-C94427B9173D}"/>
              </a:ext>
            </a:extLst>
          </p:cNvPr>
          <p:cNvSpPr>
            <a:spLocks noGrp="1"/>
          </p:cNvSpPr>
          <p:nvPr>
            <p:ph type="body" sz="half" idx="2"/>
          </p:nvPr>
        </p:nvSpPr>
        <p:spPr/>
        <p:txBody>
          <a:bodyPr>
            <a:normAutofit fontScale="92500"/>
          </a:bodyPr>
          <a:lstStyle/>
          <a:p>
            <a:r>
              <a:rPr lang="it-IT" sz="2400" dirty="0">
                <a:latin typeface="Batang" panose="02030600000101010101" pitchFamily="18" charset="-127"/>
                <a:ea typeface="Batang" panose="02030600000101010101" pitchFamily="18" charset="-127"/>
              </a:rPr>
              <a:t>Il progetto proposto agli studenti del percorso Quadriennale nasce dalla volontà di sviluppare un’</a:t>
            </a:r>
            <a:r>
              <a:rPr lang="it-IT" sz="2400" b="1" dirty="0">
                <a:latin typeface="Batang" panose="02030600000101010101" pitchFamily="18" charset="-127"/>
                <a:ea typeface="Batang" panose="02030600000101010101" pitchFamily="18" charset="-127"/>
              </a:rPr>
              <a:t>attività integrata </a:t>
            </a:r>
            <a:r>
              <a:rPr lang="it-IT" sz="2400" dirty="0">
                <a:latin typeface="Batang" panose="02030600000101010101" pitchFamily="18" charset="-127"/>
                <a:ea typeface="Batang" panose="02030600000101010101" pitchFamily="18" charset="-127"/>
              </a:rPr>
              <a:t>al percorso didattico, per poter mettere in pratica le conoscenze e le competenze apprese grazie alla </a:t>
            </a:r>
            <a:r>
              <a:rPr lang="it-IT" sz="2400" b="1" dirty="0">
                <a:latin typeface="Batang" panose="02030600000101010101" pitchFamily="18" charset="-127"/>
                <a:ea typeface="Batang" panose="02030600000101010101" pitchFamily="18" charset="-127"/>
              </a:rPr>
              <a:t>collaborazione tra pari </a:t>
            </a:r>
            <a:r>
              <a:rPr lang="it-IT" sz="2400" dirty="0">
                <a:latin typeface="Batang" panose="02030600000101010101" pitchFamily="18" charset="-127"/>
                <a:ea typeface="Batang" panose="02030600000101010101" pitchFamily="18" charset="-127"/>
              </a:rPr>
              <a:t>con l’utilizzo di un approccio </a:t>
            </a:r>
            <a:r>
              <a:rPr lang="it-IT" sz="2400" i="1" dirty="0">
                <a:latin typeface="Batang" panose="02030600000101010101" pitchFamily="18" charset="-127"/>
                <a:ea typeface="Batang" panose="02030600000101010101" pitchFamily="18" charset="-127"/>
              </a:rPr>
              <a:t>Learning by </a:t>
            </a:r>
            <a:r>
              <a:rPr lang="it-IT" sz="2400" i="1" dirty="0" err="1">
                <a:latin typeface="Batang" panose="02030600000101010101" pitchFamily="18" charset="-127"/>
                <a:ea typeface="Batang" panose="02030600000101010101" pitchFamily="18" charset="-127"/>
              </a:rPr>
              <a:t>doing</a:t>
            </a:r>
            <a:r>
              <a:rPr lang="it-IT" sz="2400" dirty="0">
                <a:latin typeface="Batang" panose="02030600000101010101" pitchFamily="18" charset="-127"/>
                <a:ea typeface="Batang" panose="02030600000101010101" pitchFamily="18" charset="-127"/>
              </a:rPr>
              <a:t>, per </a:t>
            </a:r>
            <a:r>
              <a:rPr lang="it-IT" sz="2400" b="1" dirty="0">
                <a:latin typeface="Batang" panose="02030600000101010101" pitchFamily="18" charset="-127"/>
                <a:ea typeface="Batang" panose="02030600000101010101" pitchFamily="18" charset="-127"/>
              </a:rPr>
              <a:t>favorire il raccordo</a:t>
            </a:r>
            <a:r>
              <a:rPr lang="it-IT" sz="2400" dirty="0">
                <a:latin typeface="Batang" panose="02030600000101010101" pitchFamily="18" charset="-127"/>
                <a:ea typeface="Batang" panose="02030600000101010101" pitchFamily="18" charset="-127"/>
              </a:rPr>
              <a:t> tra percorso didattico e scenari reali.</a:t>
            </a:r>
          </a:p>
          <a:p>
            <a:r>
              <a:rPr lang="it-IT" sz="2400" dirty="0">
                <a:latin typeface="Batang" panose="02030600000101010101" pitchFamily="18" charset="-127"/>
                <a:ea typeface="Batang" panose="02030600000101010101" pitchFamily="18" charset="-127"/>
              </a:rPr>
              <a:t> </a:t>
            </a:r>
          </a:p>
        </p:txBody>
      </p:sp>
      <p:pic>
        <p:nvPicPr>
          <p:cNvPr id="6" name="Segnaposto contenuto 5" descr="Immagine che contiene vestiti, interno, persona, uomo&#10;&#10;Il contenuto generato dall'IA potrebbe non essere corretto.">
            <a:extLst>
              <a:ext uri="{FF2B5EF4-FFF2-40B4-BE49-F238E27FC236}">
                <a16:creationId xmlns:a16="http://schemas.microsoft.com/office/drawing/2014/main" id="{D41433F3-0F6F-3948-914F-7FCCF6E3309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l="7739"/>
          <a:stretch>
            <a:fillRect/>
          </a:stretch>
        </p:blipFill>
        <p:spPr>
          <a:xfrm>
            <a:off x="5693093" y="1699709"/>
            <a:ext cx="5392489" cy="3870911"/>
          </a:xfrm>
        </p:spPr>
      </p:pic>
    </p:spTree>
    <p:extLst>
      <p:ext uri="{BB962C8B-B14F-4D97-AF65-F5344CB8AC3E}">
        <p14:creationId xmlns:p14="http://schemas.microsoft.com/office/powerpoint/2010/main" val="3116382343"/>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8B96AE-3D30-7BD5-4D73-5AA80DD2AC4B}"/>
              </a:ext>
            </a:extLst>
          </p:cNvPr>
          <p:cNvSpPr>
            <a:spLocks noGrp="1"/>
          </p:cNvSpPr>
          <p:nvPr>
            <p:ph type="title"/>
          </p:nvPr>
        </p:nvSpPr>
        <p:spPr/>
        <p:txBody>
          <a:bodyPr>
            <a:normAutofit/>
          </a:bodyPr>
          <a:lstStyle/>
          <a:p>
            <a:r>
              <a:rPr lang="it-IT" sz="3200" dirty="0"/>
              <a:t>Esperienza</a:t>
            </a:r>
          </a:p>
        </p:txBody>
      </p:sp>
      <p:sp>
        <p:nvSpPr>
          <p:cNvPr id="3" name="Segnaposto testo 2">
            <a:extLst>
              <a:ext uri="{FF2B5EF4-FFF2-40B4-BE49-F238E27FC236}">
                <a16:creationId xmlns:a16="http://schemas.microsoft.com/office/drawing/2014/main" id="{781A24D3-D510-A811-FC78-E04ED9A7BD1E}"/>
              </a:ext>
            </a:extLst>
          </p:cNvPr>
          <p:cNvSpPr>
            <a:spLocks noGrp="1"/>
          </p:cNvSpPr>
          <p:nvPr>
            <p:ph type="body" idx="1"/>
          </p:nvPr>
        </p:nvSpPr>
        <p:spPr/>
        <p:txBody>
          <a:bodyPr/>
          <a:lstStyle/>
          <a:p>
            <a:r>
              <a:rPr lang="it-IT" dirty="0">
                <a:latin typeface="+mj-lt"/>
              </a:rPr>
              <a:t>Finalità</a:t>
            </a:r>
          </a:p>
        </p:txBody>
      </p:sp>
      <p:sp>
        <p:nvSpPr>
          <p:cNvPr id="4" name="Segnaposto contenuto 3">
            <a:extLst>
              <a:ext uri="{FF2B5EF4-FFF2-40B4-BE49-F238E27FC236}">
                <a16:creationId xmlns:a16="http://schemas.microsoft.com/office/drawing/2014/main" id="{7431FCE8-B116-C931-98ED-D263FE748EAC}"/>
              </a:ext>
            </a:extLst>
          </p:cNvPr>
          <p:cNvSpPr>
            <a:spLocks noGrp="1"/>
          </p:cNvSpPr>
          <p:nvPr>
            <p:ph sz="half" idx="2"/>
          </p:nvPr>
        </p:nvSpPr>
        <p:spPr>
          <a:xfrm>
            <a:off x="1104900" y="2424112"/>
            <a:ext cx="3344270" cy="3748088"/>
          </a:xfrm>
        </p:spPr>
        <p:txBody>
          <a:bodyPr>
            <a:normAutofit/>
          </a:bodyPr>
          <a:lstStyle/>
          <a:p>
            <a:pPr marL="0" indent="0">
              <a:buNone/>
            </a:pPr>
            <a:r>
              <a:rPr lang="it-IT" sz="2400" dirty="0">
                <a:latin typeface="Batang" panose="02030600000101010101" pitchFamily="18" charset="-127"/>
                <a:ea typeface="Batang" panose="02030600000101010101" pitchFamily="18" charset="-127"/>
              </a:rPr>
              <a:t>La finalità del progetto mira a verificare l’efficacia della progettazione didattica per </a:t>
            </a:r>
            <a:r>
              <a:rPr lang="it-IT" sz="2400" b="1" dirty="0">
                <a:latin typeface="Batang" panose="02030600000101010101" pitchFamily="18" charset="-127"/>
                <a:ea typeface="Batang" panose="02030600000101010101" pitchFamily="18" charset="-127"/>
              </a:rPr>
              <a:t>favorire il raccordo con situazioni reali</a:t>
            </a:r>
            <a:r>
              <a:rPr lang="it-IT" sz="2400" dirty="0">
                <a:latin typeface="Batang" panose="02030600000101010101" pitchFamily="18" charset="-127"/>
                <a:ea typeface="Batang" panose="02030600000101010101" pitchFamily="18" charset="-127"/>
              </a:rPr>
              <a:t>, grazie allo sviluppo di attività imprenditoriali simulate.</a:t>
            </a:r>
          </a:p>
        </p:txBody>
      </p:sp>
      <p:sp>
        <p:nvSpPr>
          <p:cNvPr id="5" name="Segnaposto testo 4">
            <a:extLst>
              <a:ext uri="{FF2B5EF4-FFF2-40B4-BE49-F238E27FC236}">
                <a16:creationId xmlns:a16="http://schemas.microsoft.com/office/drawing/2014/main" id="{2F5B8837-4F1A-25C9-6864-B48FE7826B4B}"/>
              </a:ext>
            </a:extLst>
          </p:cNvPr>
          <p:cNvSpPr>
            <a:spLocks noGrp="1"/>
          </p:cNvSpPr>
          <p:nvPr>
            <p:ph type="body" sz="quarter" idx="3"/>
          </p:nvPr>
        </p:nvSpPr>
        <p:spPr>
          <a:xfrm>
            <a:off x="4872251" y="1600200"/>
            <a:ext cx="6213331" cy="823912"/>
          </a:xfrm>
        </p:spPr>
        <p:txBody>
          <a:bodyPr/>
          <a:lstStyle/>
          <a:p>
            <a:r>
              <a:rPr lang="it-IT" dirty="0">
                <a:latin typeface="+mj-lt"/>
              </a:rPr>
              <a:t>Obiettivi cognitivi e formativi</a:t>
            </a:r>
          </a:p>
        </p:txBody>
      </p:sp>
      <p:sp>
        <p:nvSpPr>
          <p:cNvPr id="6" name="Segnaposto contenuto 5">
            <a:extLst>
              <a:ext uri="{FF2B5EF4-FFF2-40B4-BE49-F238E27FC236}">
                <a16:creationId xmlns:a16="http://schemas.microsoft.com/office/drawing/2014/main" id="{DA65FFBF-6802-CED0-8587-7AE37434E5FF}"/>
              </a:ext>
            </a:extLst>
          </p:cNvPr>
          <p:cNvSpPr>
            <a:spLocks noGrp="1"/>
          </p:cNvSpPr>
          <p:nvPr>
            <p:ph sz="quarter" idx="4"/>
          </p:nvPr>
        </p:nvSpPr>
        <p:spPr>
          <a:xfrm>
            <a:off x="4872251" y="2424112"/>
            <a:ext cx="6213331" cy="3748088"/>
          </a:xfrm>
        </p:spPr>
        <p:txBody>
          <a:bodyPr>
            <a:noAutofit/>
          </a:bodyPr>
          <a:lstStyle/>
          <a:p>
            <a:r>
              <a:rPr lang="it-IT" sz="2400" b="1" dirty="0">
                <a:latin typeface="Batang" panose="02030600000101010101" pitchFamily="18" charset="-127"/>
                <a:ea typeface="Batang" panose="02030600000101010101" pitchFamily="18" charset="-127"/>
              </a:rPr>
              <a:t>Conoscenze</a:t>
            </a:r>
            <a:r>
              <a:rPr lang="it-IT" sz="2400" dirty="0">
                <a:latin typeface="Batang" panose="02030600000101010101" pitchFamily="18" charset="-127"/>
                <a:ea typeface="Batang" panose="02030600000101010101" pitchFamily="18" charset="-127"/>
              </a:rPr>
              <a:t>: il sistema azienda e la sua gestione, compravendita, IVA e fatture</a:t>
            </a:r>
          </a:p>
          <a:p>
            <a:r>
              <a:rPr lang="it-IT" sz="2400" b="1" dirty="0">
                <a:latin typeface="Batang" panose="02030600000101010101" pitchFamily="18" charset="-127"/>
                <a:ea typeface="Batang" panose="02030600000101010101" pitchFamily="18" charset="-127"/>
              </a:rPr>
              <a:t>Abilità</a:t>
            </a:r>
            <a:r>
              <a:rPr lang="it-IT" sz="2400" dirty="0">
                <a:latin typeface="Batang" panose="02030600000101010101" pitchFamily="18" charset="-127"/>
                <a:ea typeface="Batang" panose="02030600000101010101" pitchFamily="18" charset="-127"/>
              </a:rPr>
              <a:t>: compilare una fattura di vendita, calcolare le aliquote IVA e registrarle negli appositi registri</a:t>
            </a:r>
          </a:p>
          <a:p>
            <a:r>
              <a:rPr lang="it-IT" sz="2400" b="1" dirty="0">
                <a:latin typeface="Batang" panose="02030600000101010101" pitchFamily="18" charset="-127"/>
                <a:ea typeface="Batang" panose="02030600000101010101" pitchFamily="18" charset="-127"/>
              </a:rPr>
              <a:t>Competenze</a:t>
            </a:r>
            <a:r>
              <a:rPr lang="it-IT" sz="2400" dirty="0">
                <a:latin typeface="Batang" panose="02030600000101010101" pitchFamily="18" charset="-127"/>
                <a:ea typeface="Batang" panose="02030600000101010101" pitchFamily="18" charset="-127"/>
              </a:rPr>
              <a:t>: riconoscere le principali caratteristiche del sistema socio-economico ed i suoi principali settori, applicare le conoscenze nello sviluppo di un’idea imprenditoriale</a:t>
            </a:r>
          </a:p>
        </p:txBody>
      </p:sp>
    </p:spTree>
    <p:extLst>
      <p:ext uri="{BB962C8B-B14F-4D97-AF65-F5344CB8AC3E}">
        <p14:creationId xmlns:p14="http://schemas.microsoft.com/office/powerpoint/2010/main" val="888634857"/>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p:cNvGrpSpPr/>
        <p:nvPr/>
      </p:nvGrpSpPr>
      <p:grpSpPr>
        <a:xfrm>
          <a:off x="0" y="0"/>
          <a:ext cx="0" cy="0"/>
          <a:chOff x="0" y="0"/>
          <a:chExt cx="0" cy="0"/>
        </a:xfrm>
      </p:grpSpPr>
      <p:sp>
        <p:nvSpPr>
          <p:cNvPr id="2" name="Ovale 1">
            <a:extLst>
              <a:ext uri="{FF2B5EF4-FFF2-40B4-BE49-F238E27FC236}">
                <a16:creationId xmlns:a16="http://schemas.microsoft.com/office/drawing/2014/main" id="{01AF5DD9-8836-F2CF-09BA-DBFB1400E74A}"/>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7DA32DAA-7F01-1687-05F8-5240E4A9DE9E}"/>
              </a:ext>
            </a:extLst>
          </p:cNvPr>
          <p:cNvSpPr>
            <a:spLocks noChangeAspect="1"/>
          </p:cNvSpPr>
          <p:nvPr/>
        </p:nvSpPr>
        <p:spPr>
          <a:xfrm>
            <a:off x="7194791" y="3267000"/>
            <a:ext cx="324000" cy="324000"/>
          </a:xfrm>
          <a:prstGeom prst="ellipse">
            <a:avLst/>
          </a:prstGeom>
          <a:solidFill>
            <a:srgbClr val="D09753"/>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Ovale 5">
            <a:extLst>
              <a:ext uri="{FF2B5EF4-FFF2-40B4-BE49-F238E27FC236}">
                <a16:creationId xmlns:a16="http://schemas.microsoft.com/office/drawing/2014/main" id="{16C4C27D-CA0F-7A56-EF1C-47B6763993CC}"/>
              </a:ext>
            </a:extLst>
          </p:cNvPr>
          <p:cNvSpPr>
            <a:spLocks noChangeAspect="1"/>
          </p:cNvSpPr>
          <p:nvPr/>
        </p:nvSpPr>
        <p:spPr>
          <a:xfrm>
            <a:off x="6935749" y="4813106"/>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7" name="Ovale 6">
            <a:extLst>
              <a:ext uri="{FF2B5EF4-FFF2-40B4-BE49-F238E27FC236}">
                <a16:creationId xmlns:a16="http://schemas.microsoft.com/office/drawing/2014/main" id="{E7362FA7-B032-7773-1765-610B747D20B8}"/>
              </a:ext>
            </a:extLst>
          </p:cNvPr>
          <p:cNvSpPr>
            <a:spLocks noChangeAspect="1"/>
          </p:cNvSpPr>
          <p:nvPr/>
        </p:nvSpPr>
        <p:spPr>
          <a:xfrm>
            <a:off x="6204757" y="61611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6BE3B3B5-511C-778B-B31C-3F0BFD495855}"/>
              </a:ext>
            </a:extLst>
          </p:cNvPr>
          <p:cNvSpPr txBox="1"/>
          <p:nvPr/>
        </p:nvSpPr>
        <p:spPr>
          <a:xfrm>
            <a:off x="4510210" y="3198167"/>
            <a:ext cx="2684581" cy="461665"/>
          </a:xfrm>
          <a:prstGeom prst="rect">
            <a:avLst/>
          </a:prstGeom>
          <a:noFill/>
        </p:spPr>
        <p:txBody>
          <a:bodyPr wrap="none" rtlCol="0">
            <a:spAutoFit/>
          </a:bodyPr>
          <a:lstStyle/>
          <a:p>
            <a:pPr algn="r"/>
            <a:r>
              <a:rPr lang="it-IT" sz="2400" b="1" dirty="0">
                <a:latin typeface="Avenir Next LT Pro" panose="020B0504020202020204" pitchFamily="34" charset="0"/>
              </a:rPr>
              <a:t>11-15 novembre</a:t>
            </a:r>
          </a:p>
        </p:txBody>
      </p:sp>
      <p:sp>
        <p:nvSpPr>
          <p:cNvPr id="10" name="CasellaDiTesto 9">
            <a:extLst>
              <a:ext uri="{FF2B5EF4-FFF2-40B4-BE49-F238E27FC236}">
                <a16:creationId xmlns:a16="http://schemas.microsoft.com/office/drawing/2014/main" id="{7E259A37-1869-7AD4-C8F4-0404774B008A}"/>
              </a:ext>
            </a:extLst>
          </p:cNvPr>
          <p:cNvSpPr txBox="1"/>
          <p:nvPr/>
        </p:nvSpPr>
        <p:spPr>
          <a:xfrm>
            <a:off x="4421086" y="4740084"/>
            <a:ext cx="2514663" cy="461665"/>
          </a:xfrm>
          <a:prstGeom prst="rect">
            <a:avLst/>
          </a:prstGeom>
          <a:noFill/>
        </p:spPr>
        <p:txBody>
          <a:bodyPr wrap="none" rtlCol="0">
            <a:spAutoFit/>
          </a:bodyPr>
          <a:lstStyle/>
          <a:p>
            <a:pPr algn="r"/>
            <a:r>
              <a:rPr lang="it-IT" sz="2400" dirty="0">
                <a:latin typeface="Avenir Next LT Pro" panose="020B0504020202020204" pitchFamily="34" charset="0"/>
              </a:rPr>
              <a:t>18-22 novembre</a:t>
            </a:r>
          </a:p>
        </p:txBody>
      </p:sp>
      <p:sp>
        <p:nvSpPr>
          <p:cNvPr id="11" name="CasellaDiTesto 10">
            <a:extLst>
              <a:ext uri="{FF2B5EF4-FFF2-40B4-BE49-F238E27FC236}">
                <a16:creationId xmlns:a16="http://schemas.microsoft.com/office/drawing/2014/main" id="{49621BF6-1158-BA3E-632B-9410B5F567EE}"/>
              </a:ext>
            </a:extLst>
          </p:cNvPr>
          <p:cNvSpPr txBox="1"/>
          <p:nvPr/>
        </p:nvSpPr>
        <p:spPr>
          <a:xfrm>
            <a:off x="3690094" y="6092284"/>
            <a:ext cx="2514663" cy="461665"/>
          </a:xfrm>
          <a:prstGeom prst="rect">
            <a:avLst/>
          </a:prstGeom>
          <a:noFill/>
        </p:spPr>
        <p:txBody>
          <a:bodyPr wrap="none" rtlCol="0">
            <a:spAutoFit/>
          </a:bodyPr>
          <a:lstStyle/>
          <a:p>
            <a:pPr algn="r"/>
            <a:r>
              <a:rPr lang="it-IT" sz="2400" dirty="0">
                <a:latin typeface="Avenir Next LT Pro" panose="020B0504020202020204" pitchFamily="34" charset="0"/>
              </a:rPr>
              <a:t>25-29 novembre</a:t>
            </a:r>
          </a:p>
        </p:txBody>
      </p:sp>
      <p:sp>
        <p:nvSpPr>
          <p:cNvPr id="14" name="Ovale 13">
            <a:extLst>
              <a:ext uri="{FF2B5EF4-FFF2-40B4-BE49-F238E27FC236}">
                <a16:creationId xmlns:a16="http://schemas.microsoft.com/office/drawing/2014/main" id="{124E0775-E522-2485-CC50-9435A9719405}"/>
              </a:ext>
            </a:extLst>
          </p:cNvPr>
          <p:cNvSpPr>
            <a:spLocks noChangeAspect="1"/>
          </p:cNvSpPr>
          <p:nvPr/>
        </p:nvSpPr>
        <p:spPr>
          <a:xfrm>
            <a:off x="4544324" y="75133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5" name="CasellaDiTesto 14">
            <a:extLst>
              <a:ext uri="{FF2B5EF4-FFF2-40B4-BE49-F238E27FC236}">
                <a16:creationId xmlns:a16="http://schemas.microsoft.com/office/drawing/2014/main" id="{B59DDFED-9014-47F5-6C7C-7E132B835BA2}"/>
              </a:ext>
            </a:extLst>
          </p:cNvPr>
          <p:cNvSpPr txBox="1"/>
          <p:nvPr/>
        </p:nvSpPr>
        <p:spPr>
          <a:xfrm>
            <a:off x="2476900" y="7444484"/>
            <a:ext cx="2067424" cy="461665"/>
          </a:xfrm>
          <a:prstGeom prst="rect">
            <a:avLst/>
          </a:prstGeom>
          <a:noFill/>
        </p:spPr>
        <p:txBody>
          <a:bodyPr wrap="none" rtlCol="0">
            <a:spAutoFit/>
          </a:bodyPr>
          <a:lstStyle/>
          <a:p>
            <a:pPr algn="r"/>
            <a:r>
              <a:rPr lang="it-IT" sz="2400" dirty="0">
                <a:latin typeface="Avenir Next LT Pro" panose="020B0504020202020204" pitchFamily="34" charset="0"/>
              </a:rPr>
              <a:t>2-6 dicembre</a:t>
            </a:r>
          </a:p>
        </p:txBody>
      </p:sp>
      <p:pic>
        <p:nvPicPr>
          <p:cNvPr id="1026" name="Picture 2" descr="Timeline - Free seo and web icons">
            <a:extLst>
              <a:ext uri="{FF2B5EF4-FFF2-40B4-BE49-F238E27FC236}">
                <a16:creationId xmlns:a16="http://schemas.microsoft.com/office/drawing/2014/main" id="{3F7ED603-71E3-F669-2749-59CBBAE9C4C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21" name="CasellaDiTesto 20">
            <a:extLst>
              <a:ext uri="{FF2B5EF4-FFF2-40B4-BE49-F238E27FC236}">
                <a16:creationId xmlns:a16="http://schemas.microsoft.com/office/drawing/2014/main" id="{15299A22-0056-FE00-BD56-8F7E71B07981}"/>
              </a:ext>
            </a:extLst>
          </p:cNvPr>
          <p:cNvSpPr txBox="1"/>
          <p:nvPr/>
        </p:nvSpPr>
        <p:spPr>
          <a:xfrm>
            <a:off x="7946828" y="2084414"/>
            <a:ext cx="3619530" cy="2677656"/>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Introduzione del progetto alla classe</a:t>
            </a:r>
          </a:p>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Suddivisione degli studenti in gruppi</a:t>
            </a:r>
          </a:p>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Definizione dei beni e servizi offerti da ogni impresa</a:t>
            </a:r>
          </a:p>
        </p:txBody>
      </p:sp>
      <p:cxnSp>
        <p:nvCxnSpPr>
          <p:cNvPr id="22" name="Connettore diritto 21">
            <a:extLst>
              <a:ext uri="{FF2B5EF4-FFF2-40B4-BE49-F238E27FC236}">
                <a16:creationId xmlns:a16="http://schemas.microsoft.com/office/drawing/2014/main" id="{C97D9662-750C-E39B-65F2-3B2A8F74BAAA}"/>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094F8CCA-A48A-391E-2D32-71AF5FB7790A}"/>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4" name="Titolo 1">
            <a:extLst>
              <a:ext uri="{FF2B5EF4-FFF2-40B4-BE49-F238E27FC236}">
                <a16:creationId xmlns:a16="http://schemas.microsoft.com/office/drawing/2014/main" id="{1C48047A-E773-39FB-F6C8-E27BEF55B3FA}"/>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3974781494"/>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a:extLst>
            <a:ext uri="{FF2B5EF4-FFF2-40B4-BE49-F238E27FC236}">
              <a16:creationId xmlns:a16="http://schemas.microsoft.com/office/drawing/2014/main" id="{69F3541D-E7CE-2BEE-F5FA-1611A3246A56}"/>
            </a:ext>
          </a:extLst>
        </p:cNvPr>
        <p:cNvGrpSpPr/>
        <p:nvPr/>
      </p:nvGrpSpPr>
      <p:grpSpPr>
        <a:xfrm>
          <a:off x="0" y="0"/>
          <a:ext cx="0" cy="0"/>
          <a:chOff x="0" y="0"/>
          <a:chExt cx="0" cy="0"/>
        </a:xfrm>
      </p:grpSpPr>
      <p:sp>
        <p:nvSpPr>
          <p:cNvPr id="15" name="Ovale 14">
            <a:extLst>
              <a:ext uri="{FF2B5EF4-FFF2-40B4-BE49-F238E27FC236}">
                <a16:creationId xmlns:a16="http://schemas.microsoft.com/office/drawing/2014/main" id="{748DD664-5AD5-F8F3-9F90-4CAA47D9310F}"/>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0FDF9C9A-67F9-7D75-4C3E-C9D09ADE0935}"/>
              </a:ext>
            </a:extLst>
          </p:cNvPr>
          <p:cNvSpPr>
            <a:spLocks noChangeAspect="1"/>
          </p:cNvSpPr>
          <p:nvPr/>
        </p:nvSpPr>
        <p:spPr>
          <a:xfrm>
            <a:off x="7194791" y="3267000"/>
            <a:ext cx="324000" cy="324000"/>
          </a:xfrm>
          <a:prstGeom prst="ellipse">
            <a:avLst/>
          </a:prstGeom>
          <a:solidFill>
            <a:srgbClr val="D09753"/>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Ovale 5">
            <a:extLst>
              <a:ext uri="{FF2B5EF4-FFF2-40B4-BE49-F238E27FC236}">
                <a16:creationId xmlns:a16="http://schemas.microsoft.com/office/drawing/2014/main" id="{D686E0BF-D35F-F388-5F20-4E98A78D1B42}"/>
              </a:ext>
            </a:extLst>
          </p:cNvPr>
          <p:cNvSpPr>
            <a:spLocks noChangeAspect="1"/>
          </p:cNvSpPr>
          <p:nvPr/>
        </p:nvSpPr>
        <p:spPr>
          <a:xfrm>
            <a:off x="6935749" y="4813106"/>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7" name="Ovale 6">
            <a:extLst>
              <a:ext uri="{FF2B5EF4-FFF2-40B4-BE49-F238E27FC236}">
                <a16:creationId xmlns:a16="http://schemas.microsoft.com/office/drawing/2014/main" id="{8B657F20-6011-D66F-4F1D-01CD249579DA}"/>
              </a:ext>
            </a:extLst>
          </p:cNvPr>
          <p:cNvSpPr>
            <a:spLocks noChangeAspect="1"/>
          </p:cNvSpPr>
          <p:nvPr/>
        </p:nvSpPr>
        <p:spPr>
          <a:xfrm>
            <a:off x="6204757" y="61611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A36A14EE-F64F-831E-C210-2F66605DD0CE}"/>
              </a:ext>
            </a:extLst>
          </p:cNvPr>
          <p:cNvSpPr txBox="1"/>
          <p:nvPr/>
        </p:nvSpPr>
        <p:spPr>
          <a:xfrm>
            <a:off x="4510210" y="3198167"/>
            <a:ext cx="2684581" cy="461665"/>
          </a:xfrm>
          <a:prstGeom prst="rect">
            <a:avLst/>
          </a:prstGeom>
          <a:noFill/>
        </p:spPr>
        <p:txBody>
          <a:bodyPr wrap="none" rtlCol="0">
            <a:spAutoFit/>
          </a:bodyPr>
          <a:lstStyle/>
          <a:p>
            <a:pPr algn="r"/>
            <a:r>
              <a:rPr lang="it-IT" sz="2400" b="1" dirty="0">
                <a:latin typeface="Avenir Next LT Pro" panose="020B0504020202020204" pitchFamily="34" charset="0"/>
              </a:rPr>
              <a:t>18-22 novembre</a:t>
            </a:r>
          </a:p>
        </p:txBody>
      </p:sp>
      <p:sp>
        <p:nvSpPr>
          <p:cNvPr id="10" name="CasellaDiTesto 9">
            <a:extLst>
              <a:ext uri="{FF2B5EF4-FFF2-40B4-BE49-F238E27FC236}">
                <a16:creationId xmlns:a16="http://schemas.microsoft.com/office/drawing/2014/main" id="{837C1AFA-5241-64D8-59B7-FF358229238E}"/>
              </a:ext>
            </a:extLst>
          </p:cNvPr>
          <p:cNvSpPr txBox="1"/>
          <p:nvPr/>
        </p:nvSpPr>
        <p:spPr>
          <a:xfrm>
            <a:off x="4421086" y="4740084"/>
            <a:ext cx="2514663" cy="461665"/>
          </a:xfrm>
          <a:prstGeom prst="rect">
            <a:avLst/>
          </a:prstGeom>
          <a:noFill/>
        </p:spPr>
        <p:txBody>
          <a:bodyPr wrap="none" rtlCol="0">
            <a:spAutoFit/>
          </a:bodyPr>
          <a:lstStyle/>
          <a:p>
            <a:pPr algn="r"/>
            <a:r>
              <a:rPr lang="it-IT" sz="2400" dirty="0">
                <a:latin typeface="Avenir Next LT Pro" panose="020B0504020202020204" pitchFamily="34" charset="0"/>
              </a:rPr>
              <a:t>25-29 novembre</a:t>
            </a:r>
          </a:p>
        </p:txBody>
      </p:sp>
      <p:sp>
        <p:nvSpPr>
          <p:cNvPr id="11" name="CasellaDiTesto 10">
            <a:extLst>
              <a:ext uri="{FF2B5EF4-FFF2-40B4-BE49-F238E27FC236}">
                <a16:creationId xmlns:a16="http://schemas.microsoft.com/office/drawing/2014/main" id="{5311BB40-E913-D021-7DE4-6C3F9C01F707}"/>
              </a:ext>
            </a:extLst>
          </p:cNvPr>
          <p:cNvSpPr txBox="1"/>
          <p:nvPr/>
        </p:nvSpPr>
        <p:spPr>
          <a:xfrm>
            <a:off x="4137332" y="6092284"/>
            <a:ext cx="2067425" cy="461665"/>
          </a:xfrm>
          <a:prstGeom prst="rect">
            <a:avLst/>
          </a:prstGeom>
          <a:noFill/>
        </p:spPr>
        <p:txBody>
          <a:bodyPr wrap="none" rtlCol="0">
            <a:spAutoFit/>
          </a:bodyPr>
          <a:lstStyle/>
          <a:p>
            <a:pPr algn="r"/>
            <a:r>
              <a:rPr lang="it-IT" sz="2400" dirty="0">
                <a:latin typeface="Avenir Next LT Pro" panose="020B0504020202020204" pitchFamily="34" charset="0"/>
              </a:rPr>
              <a:t>2-6 dicembre</a:t>
            </a:r>
          </a:p>
        </p:txBody>
      </p:sp>
      <p:sp>
        <p:nvSpPr>
          <p:cNvPr id="3" name="Ovale 2">
            <a:extLst>
              <a:ext uri="{FF2B5EF4-FFF2-40B4-BE49-F238E27FC236}">
                <a16:creationId xmlns:a16="http://schemas.microsoft.com/office/drawing/2014/main" id="{10440838-70A7-0BB3-124E-4470304DAE5A}"/>
              </a:ext>
            </a:extLst>
          </p:cNvPr>
          <p:cNvSpPr>
            <a:spLocks noChangeAspect="1"/>
          </p:cNvSpPr>
          <p:nvPr/>
        </p:nvSpPr>
        <p:spPr>
          <a:xfrm>
            <a:off x="6935749" y="172089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15EFAB00-BCC6-E826-500F-86850C96B2F0}"/>
              </a:ext>
            </a:extLst>
          </p:cNvPr>
          <p:cNvSpPr txBox="1"/>
          <p:nvPr/>
        </p:nvSpPr>
        <p:spPr>
          <a:xfrm>
            <a:off x="4421085" y="1656251"/>
            <a:ext cx="2514663" cy="461665"/>
          </a:xfrm>
          <a:prstGeom prst="rect">
            <a:avLst/>
          </a:prstGeom>
          <a:noFill/>
        </p:spPr>
        <p:txBody>
          <a:bodyPr wrap="none" rtlCol="0">
            <a:spAutoFit/>
          </a:bodyPr>
          <a:lstStyle/>
          <a:p>
            <a:pPr algn="r"/>
            <a:r>
              <a:rPr lang="it-IT" sz="2400" dirty="0">
                <a:latin typeface="Avenir Next LT Pro" panose="020B0504020202020204" pitchFamily="34" charset="0"/>
              </a:rPr>
              <a:t>11-15 novembre</a:t>
            </a:r>
          </a:p>
        </p:txBody>
      </p:sp>
      <p:sp>
        <p:nvSpPr>
          <p:cNvPr id="8" name="Ovale 7">
            <a:extLst>
              <a:ext uri="{FF2B5EF4-FFF2-40B4-BE49-F238E27FC236}">
                <a16:creationId xmlns:a16="http://schemas.microsoft.com/office/drawing/2014/main" id="{797A26FF-C944-E28B-6631-7D639AD89EB5}"/>
              </a:ext>
            </a:extLst>
          </p:cNvPr>
          <p:cNvSpPr>
            <a:spLocks noChangeAspect="1"/>
          </p:cNvSpPr>
          <p:nvPr/>
        </p:nvSpPr>
        <p:spPr>
          <a:xfrm>
            <a:off x="4544324" y="75133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2" name="CasellaDiTesto 11">
            <a:extLst>
              <a:ext uri="{FF2B5EF4-FFF2-40B4-BE49-F238E27FC236}">
                <a16:creationId xmlns:a16="http://schemas.microsoft.com/office/drawing/2014/main" id="{562890F5-25EF-7AE2-85C8-F52C36ED2112}"/>
              </a:ext>
            </a:extLst>
          </p:cNvPr>
          <p:cNvSpPr txBox="1"/>
          <p:nvPr/>
        </p:nvSpPr>
        <p:spPr>
          <a:xfrm>
            <a:off x="2029661" y="7444484"/>
            <a:ext cx="2514663" cy="461665"/>
          </a:xfrm>
          <a:prstGeom prst="rect">
            <a:avLst/>
          </a:prstGeom>
          <a:noFill/>
        </p:spPr>
        <p:txBody>
          <a:bodyPr wrap="none" rtlCol="0">
            <a:spAutoFit/>
          </a:bodyPr>
          <a:lstStyle/>
          <a:p>
            <a:pPr algn="r"/>
            <a:r>
              <a:rPr lang="it-IT" sz="2400" dirty="0">
                <a:latin typeface="Avenir Next LT Pro" panose="020B0504020202020204" pitchFamily="34" charset="0"/>
              </a:rPr>
              <a:t>16-20 dicembre</a:t>
            </a:r>
          </a:p>
        </p:txBody>
      </p:sp>
      <p:pic>
        <p:nvPicPr>
          <p:cNvPr id="16" name="Picture 2" descr="Timeline - Free seo and web icons">
            <a:extLst>
              <a:ext uri="{FF2B5EF4-FFF2-40B4-BE49-F238E27FC236}">
                <a16:creationId xmlns:a16="http://schemas.microsoft.com/office/drawing/2014/main" id="{995C04CB-43E3-5A06-C69F-3636FA53E0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18" name="CasellaDiTesto 17">
            <a:extLst>
              <a:ext uri="{FF2B5EF4-FFF2-40B4-BE49-F238E27FC236}">
                <a16:creationId xmlns:a16="http://schemas.microsoft.com/office/drawing/2014/main" id="{08B14B64-62C4-BCC3-6B7D-A7ADF780FFF7}"/>
              </a:ext>
            </a:extLst>
          </p:cNvPr>
          <p:cNvSpPr txBox="1"/>
          <p:nvPr/>
        </p:nvSpPr>
        <p:spPr>
          <a:xfrm>
            <a:off x="7946828" y="2260635"/>
            <a:ext cx="3619530" cy="2308324"/>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Definizione del settore di attività</a:t>
            </a:r>
          </a:p>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Brainstorming per definire nome, logo e slogan aziendale delle imprese</a:t>
            </a:r>
          </a:p>
        </p:txBody>
      </p:sp>
      <p:cxnSp>
        <p:nvCxnSpPr>
          <p:cNvPr id="19" name="Connettore diritto 18">
            <a:extLst>
              <a:ext uri="{FF2B5EF4-FFF2-40B4-BE49-F238E27FC236}">
                <a16:creationId xmlns:a16="http://schemas.microsoft.com/office/drawing/2014/main" id="{7DE9DBA4-2868-EAA6-7FD7-DB7D0F044F90}"/>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Connettore diritto 19">
            <a:extLst>
              <a:ext uri="{FF2B5EF4-FFF2-40B4-BE49-F238E27FC236}">
                <a16:creationId xmlns:a16="http://schemas.microsoft.com/office/drawing/2014/main" id="{60B91A14-62E3-2B24-1955-DB2960A58002}"/>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1" name="Titolo 1">
            <a:extLst>
              <a:ext uri="{FF2B5EF4-FFF2-40B4-BE49-F238E27FC236}">
                <a16:creationId xmlns:a16="http://schemas.microsoft.com/office/drawing/2014/main" id="{6D2C3058-65F3-93F2-AE9E-2C8E7A93B3FC}"/>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38882284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a:extLst>
            <a:ext uri="{FF2B5EF4-FFF2-40B4-BE49-F238E27FC236}">
              <a16:creationId xmlns:a16="http://schemas.microsoft.com/office/drawing/2014/main" id="{05B643D1-6976-633E-579C-8818E527245F}"/>
            </a:ext>
          </a:extLst>
        </p:cNvPr>
        <p:cNvGrpSpPr/>
        <p:nvPr/>
      </p:nvGrpSpPr>
      <p:grpSpPr>
        <a:xfrm>
          <a:off x="0" y="0"/>
          <a:ext cx="0" cy="0"/>
          <a:chOff x="0" y="0"/>
          <a:chExt cx="0" cy="0"/>
        </a:xfrm>
      </p:grpSpPr>
      <p:sp>
        <p:nvSpPr>
          <p:cNvPr id="17" name="Ovale 16">
            <a:extLst>
              <a:ext uri="{FF2B5EF4-FFF2-40B4-BE49-F238E27FC236}">
                <a16:creationId xmlns:a16="http://schemas.microsoft.com/office/drawing/2014/main" id="{A07E3DE6-AACB-6CBC-E500-07E347023822}"/>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0F80B2F6-0B60-94B7-BF99-DF02760B84A5}"/>
              </a:ext>
            </a:extLst>
          </p:cNvPr>
          <p:cNvSpPr>
            <a:spLocks noChangeAspect="1"/>
          </p:cNvSpPr>
          <p:nvPr/>
        </p:nvSpPr>
        <p:spPr>
          <a:xfrm>
            <a:off x="7194791" y="3267000"/>
            <a:ext cx="324000" cy="324000"/>
          </a:xfrm>
          <a:prstGeom prst="ellipse">
            <a:avLst/>
          </a:prstGeom>
          <a:solidFill>
            <a:srgbClr val="D09753"/>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Ovale 5">
            <a:extLst>
              <a:ext uri="{FF2B5EF4-FFF2-40B4-BE49-F238E27FC236}">
                <a16:creationId xmlns:a16="http://schemas.microsoft.com/office/drawing/2014/main" id="{8044F6D3-49B7-70DF-5AA7-6B96C8EBE5C5}"/>
              </a:ext>
            </a:extLst>
          </p:cNvPr>
          <p:cNvSpPr>
            <a:spLocks noChangeAspect="1"/>
          </p:cNvSpPr>
          <p:nvPr/>
        </p:nvSpPr>
        <p:spPr>
          <a:xfrm>
            <a:off x="6935749" y="4813106"/>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7" name="Ovale 6">
            <a:extLst>
              <a:ext uri="{FF2B5EF4-FFF2-40B4-BE49-F238E27FC236}">
                <a16:creationId xmlns:a16="http://schemas.microsoft.com/office/drawing/2014/main" id="{20C66E82-F660-BE59-AFD0-6E97183A6408}"/>
              </a:ext>
            </a:extLst>
          </p:cNvPr>
          <p:cNvSpPr>
            <a:spLocks noChangeAspect="1"/>
          </p:cNvSpPr>
          <p:nvPr/>
        </p:nvSpPr>
        <p:spPr>
          <a:xfrm>
            <a:off x="6204757" y="61611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FD5CE891-F227-638E-2328-BADCAFA94BB3}"/>
              </a:ext>
            </a:extLst>
          </p:cNvPr>
          <p:cNvSpPr txBox="1"/>
          <p:nvPr/>
        </p:nvSpPr>
        <p:spPr>
          <a:xfrm>
            <a:off x="4510210" y="3198167"/>
            <a:ext cx="2684581" cy="461665"/>
          </a:xfrm>
          <a:prstGeom prst="rect">
            <a:avLst/>
          </a:prstGeom>
          <a:noFill/>
        </p:spPr>
        <p:txBody>
          <a:bodyPr wrap="none" rtlCol="0">
            <a:spAutoFit/>
          </a:bodyPr>
          <a:lstStyle/>
          <a:p>
            <a:pPr algn="r"/>
            <a:r>
              <a:rPr lang="it-IT" sz="2400" b="1" dirty="0">
                <a:latin typeface="Avenir Next LT Pro" panose="020B0504020202020204" pitchFamily="34" charset="0"/>
              </a:rPr>
              <a:t>25-29 novembre</a:t>
            </a:r>
          </a:p>
        </p:txBody>
      </p:sp>
      <p:sp>
        <p:nvSpPr>
          <p:cNvPr id="10" name="CasellaDiTesto 9">
            <a:extLst>
              <a:ext uri="{FF2B5EF4-FFF2-40B4-BE49-F238E27FC236}">
                <a16:creationId xmlns:a16="http://schemas.microsoft.com/office/drawing/2014/main" id="{674BBCF9-E185-C757-4A9D-9A1EF87F3CD6}"/>
              </a:ext>
            </a:extLst>
          </p:cNvPr>
          <p:cNvSpPr txBox="1"/>
          <p:nvPr/>
        </p:nvSpPr>
        <p:spPr>
          <a:xfrm>
            <a:off x="4868324" y="4740084"/>
            <a:ext cx="2067425" cy="461665"/>
          </a:xfrm>
          <a:prstGeom prst="rect">
            <a:avLst/>
          </a:prstGeom>
          <a:noFill/>
        </p:spPr>
        <p:txBody>
          <a:bodyPr wrap="none" rtlCol="0">
            <a:spAutoFit/>
          </a:bodyPr>
          <a:lstStyle/>
          <a:p>
            <a:pPr algn="r"/>
            <a:r>
              <a:rPr lang="it-IT" sz="2400" dirty="0">
                <a:latin typeface="Avenir Next LT Pro" panose="020B0504020202020204" pitchFamily="34" charset="0"/>
              </a:rPr>
              <a:t>2-6 dicembre</a:t>
            </a:r>
          </a:p>
        </p:txBody>
      </p:sp>
      <p:sp>
        <p:nvSpPr>
          <p:cNvPr id="11" name="CasellaDiTesto 10">
            <a:extLst>
              <a:ext uri="{FF2B5EF4-FFF2-40B4-BE49-F238E27FC236}">
                <a16:creationId xmlns:a16="http://schemas.microsoft.com/office/drawing/2014/main" id="{BBB1CAF9-B944-CCC5-9FEC-FC6ADEF4A79B}"/>
              </a:ext>
            </a:extLst>
          </p:cNvPr>
          <p:cNvSpPr txBox="1"/>
          <p:nvPr/>
        </p:nvSpPr>
        <p:spPr>
          <a:xfrm>
            <a:off x="3781465" y="6092284"/>
            <a:ext cx="2423292" cy="461665"/>
          </a:xfrm>
          <a:prstGeom prst="rect">
            <a:avLst/>
          </a:prstGeom>
          <a:noFill/>
        </p:spPr>
        <p:txBody>
          <a:bodyPr wrap="none" rtlCol="0">
            <a:spAutoFit/>
          </a:bodyPr>
          <a:lstStyle/>
          <a:p>
            <a:pPr algn="r"/>
            <a:r>
              <a:rPr lang="it-IT" sz="2400" dirty="0">
                <a:latin typeface="Avenir Next LT Pro" panose="020B0504020202020204" pitchFamily="34" charset="0"/>
              </a:rPr>
              <a:t>16-20 dicembre</a:t>
            </a:r>
          </a:p>
        </p:txBody>
      </p:sp>
      <p:sp>
        <p:nvSpPr>
          <p:cNvPr id="3" name="Ovale 2">
            <a:extLst>
              <a:ext uri="{FF2B5EF4-FFF2-40B4-BE49-F238E27FC236}">
                <a16:creationId xmlns:a16="http://schemas.microsoft.com/office/drawing/2014/main" id="{D314CABA-1EEC-83AA-E043-294003B2D839}"/>
              </a:ext>
            </a:extLst>
          </p:cNvPr>
          <p:cNvSpPr>
            <a:spLocks noChangeAspect="1"/>
          </p:cNvSpPr>
          <p:nvPr/>
        </p:nvSpPr>
        <p:spPr>
          <a:xfrm>
            <a:off x="6935749" y="172089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1AE4EB7D-D073-1D61-A8AD-73288D942E90}"/>
              </a:ext>
            </a:extLst>
          </p:cNvPr>
          <p:cNvSpPr txBox="1"/>
          <p:nvPr/>
        </p:nvSpPr>
        <p:spPr>
          <a:xfrm>
            <a:off x="4421085" y="1656251"/>
            <a:ext cx="2514663" cy="461665"/>
          </a:xfrm>
          <a:prstGeom prst="rect">
            <a:avLst/>
          </a:prstGeom>
          <a:noFill/>
        </p:spPr>
        <p:txBody>
          <a:bodyPr wrap="none" rtlCol="0">
            <a:spAutoFit/>
          </a:bodyPr>
          <a:lstStyle/>
          <a:p>
            <a:pPr algn="r"/>
            <a:r>
              <a:rPr lang="it-IT" sz="2400" dirty="0">
                <a:latin typeface="Avenir Next LT Pro" panose="020B0504020202020204" pitchFamily="34" charset="0"/>
              </a:rPr>
              <a:t>18-22 novembre</a:t>
            </a:r>
          </a:p>
        </p:txBody>
      </p:sp>
      <p:sp>
        <p:nvSpPr>
          <p:cNvPr id="8" name="Ovale 7">
            <a:extLst>
              <a:ext uri="{FF2B5EF4-FFF2-40B4-BE49-F238E27FC236}">
                <a16:creationId xmlns:a16="http://schemas.microsoft.com/office/drawing/2014/main" id="{1AD735DE-076F-92D1-21C8-96DEC53435ED}"/>
              </a:ext>
            </a:extLst>
          </p:cNvPr>
          <p:cNvSpPr>
            <a:spLocks noChangeAspect="1"/>
          </p:cNvSpPr>
          <p:nvPr/>
        </p:nvSpPr>
        <p:spPr>
          <a:xfrm>
            <a:off x="6204757" y="37288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2" name="CasellaDiTesto 11">
            <a:extLst>
              <a:ext uri="{FF2B5EF4-FFF2-40B4-BE49-F238E27FC236}">
                <a16:creationId xmlns:a16="http://schemas.microsoft.com/office/drawing/2014/main" id="{EB4A08D5-32D7-A05B-4E32-5C8E3D2B2089}"/>
              </a:ext>
            </a:extLst>
          </p:cNvPr>
          <p:cNvSpPr txBox="1"/>
          <p:nvPr/>
        </p:nvSpPr>
        <p:spPr>
          <a:xfrm>
            <a:off x="3690094" y="304051"/>
            <a:ext cx="2514663" cy="461665"/>
          </a:xfrm>
          <a:prstGeom prst="rect">
            <a:avLst/>
          </a:prstGeom>
          <a:noFill/>
        </p:spPr>
        <p:txBody>
          <a:bodyPr wrap="none" rtlCol="0">
            <a:spAutoFit/>
          </a:bodyPr>
          <a:lstStyle/>
          <a:p>
            <a:pPr algn="r"/>
            <a:r>
              <a:rPr lang="it-IT" sz="2400" dirty="0">
                <a:latin typeface="Avenir Next LT Pro" panose="020B0504020202020204" pitchFamily="34" charset="0"/>
              </a:rPr>
              <a:t>11-15 novembre</a:t>
            </a:r>
          </a:p>
        </p:txBody>
      </p:sp>
      <p:sp>
        <p:nvSpPr>
          <p:cNvPr id="13" name="Ovale 12">
            <a:extLst>
              <a:ext uri="{FF2B5EF4-FFF2-40B4-BE49-F238E27FC236}">
                <a16:creationId xmlns:a16="http://schemas.microsoft.com/office/drawing/2014/main" id="{F402D62A-6DC6-2162-7A67-D987DC9F890A}"/>
              </a:ext>
            </a:extLst>
          </p:cNvPr>
          <p:cNvSpPr>
            <a:spLocks noChangeAspect="1"/>
          </p:cNvSpPr>
          <p:nvPr/>
        </p:nvSpPr>
        <p:spPr>
          <a:xfrm>
            <a:off x="4544324" y="75133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4" name="CasellaDiTesto 13">
            <a:extLst>
              <a:ext uri="{FF2B5EF4-FFF2-40B4-BE49-F238E27FC236}">
                <a16:creationId xmlns:a16="http://schemas.microsoft.com/office/drawing/2014/main" id="{1C616536-0501-B5A9-2DA3-CED76AC0D729}"/>
              </a:ext>
            </a:extLst>
          </p:cNvPr>
          <p:cNvSpPr txBox="1"/>
          <p:nvPr/>
        </p:nvSpPr>
        <p:spPr>
          <a:xfrm>
            <a:off x="2277934" y="7444484"/>
            <a:ext cx="2266390" cy="461665"/>
          </a:xfrm>
          <a:prstGeom prst="rect">
            <a:avLst/>
          </a:prstGeom>
          <a:noFill/>
        </p:spPr>
        <p:txBody>
          <a:bodyPr wrap="none" rtlCol="0">
            <a:spAutoFit/>
          </a:bodyPr>
          <a:lstStyle/>
          <a:p>
            <a:pPr algn="r"/>
            <a:r>
              <a:rPr lang="it-IT" sz="2400" dirty="0">
                <a:latin typeface="Avenir Next LT Pro" panose="020B0504020202020204" pitchFamily="34" charset="0"/>
              </a:rPr>
              <a:t>10-14 febbraio</a:t>
            </a:r>
          </a:p>
        </p:txBody>
      </p:sp>
      <p:pic>
        <p:nvPicPr>
          <p:cNvPr id="18" name="Picture 2" descr="Timeline - Free seo and web icons">
            <a:extLst>
              <a:ext uri="{FF2B5EF4-FFF2-40B4-BE49-F238E27FC236}">
                <a16:creationId xmlns:a16="http://schemas.microsoft.com/office/drawing/2014/main" id="{7E6F6367-222C-AFC6-7A06-FC6338535EA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20" name="CasellaDiTesto 19">
            <a:extLst>
              <a:ext uri="{FF2B5EF4-FFF2-40B4-BE49-F238E27FC236}">
                <a16:creationId xmlns:a16="http://schemas.microsoft.com/office/drawing/2014/main" id="{BDB9FF95-61E3-80CA-7913-3166E186514F}"/>
              </a:ext>
            </a:extLst>
          </p:cNvPr>
          <p:cNvSpPr txBox="1"/>
          <p:nvPr/>
        </p:nvSpPr>
        <p:spPr>
          <a:xfrm>
            <a:off x="7946828" y="2640611"/>
            <a:ext cx="3619530" cy="1569660"/>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Definizione del nome, logo e slogan aziendale di ogni impresa</a:t>
            </a:r>
          </a:p>
        </p:txBody>
      </p:sp>
      <p:cxnSp>
        <p:nvCxnSpPr>
          <p:cNvPr id="21" name="Connettore diritto 20">
            <a:extLst>
              <a:ext uri="{FF2B5EF4-FFF2-40B4-BE49-F238E27FC236}">
                <a16:creationId xmlns:a16="http://schemas.microsoft.com/office/drawing/2014/main" id="{37A59CE5-9EE1-2457-18FC-DFE675E0F6B6}"/>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1BE7F1B2-18A7-1298-7F53-1FD8F111E36A}"/>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3" name="Titolo 1">
            <a:extLst>
              <a:ext uri="{FF2B5EF4-FFF2-40B4-BE49-F238E27FC236}">
                <a16:creationId xmlns:a16="http://schemas.microsoft.com/office/drawing/2014/main" id="{0E7B671B-FD0F-E90B-3EA6-B3D2393E9666}"/>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3861900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a:extLst>
            <a:ext uri="{FF2B5EF4-FFF2-40B4-BE49-F238E27FC236}">
              <a16:creationId xmlns:a16="http://schemas.microsoft.com/office/drawing/2014/main" id="{9D7E293F-2383-CDB8-223B-3BE111A1C8E6}"/>
            </a:ext>
          </a:extLst>
        </p:cNvPr>
        <p:cNvGrpSpPr/>
        <p:nvPr/>
      </p:nvGrpSpPr>
      <p:grpSpPr>
        <a:xfrm>
          <a:off x="0" y="0"/>
          <a:ext cx="0" cy="0"/>
          <a:chOff x="0" y="0"/>
          <a:chExt cx="0" cy="0"/>
        </a:xfrm>
      </p:grpSpPr>
      <p:sp>
        <p:nvSpPr>
          <p:cNvPr id="17" name="Ovale 16">
            <a:extLst>
              <a:ext uri="{FF2B5EF4-FFF2-40B4-BE49-F238E27FC236}">
                <a16:creationId xmlns:a16="http://schemas.microsoft.com/office/drawing/2014/main" id="{435B97FC-5645-3F73-44EB-DA1D550948ED}"/>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DA37C102-7AD2-DC04-DAC0-C4A2CDA726F1}"/>
              </a:ext>
            </a:extLst>
          </p:cNvPr>
          <p:cNvSpPr>
            <a:spLocks noChangeAspect="1"/>
          </p:cNvSpPr>
          <p:nvPr/>
        </p:nvSpPr>
        <p:spPr>
          <a:xfrm>
            <a:off x="7194791" y="3267000"/>
            <a:ext cx="324000" cy="324000"/>
          </a:xfrm>
          <a:prstGeom prst="ellipse">
            <a:avLst/>
          </a:prstGeom>
          <a:solidFill>
            <a:srgbClr val="D09753"/>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Ovale 5">
            <a:extLst>
              <a:ext uri="{FF2B5EF4-FFF2-40B4-BE49-F238E27FC236}">
                <a16:creationId xmlns:a16="http://schemas.microsoft.com/office/drawing/2014/main" id="{2397683E-82D1-819E-BF14-25FF728E685A}"/>
              </a:ext>
            </a:extLst>
          </p:cNvPr>
          <p:cNvSpPr>
            <a:spLocks noChangeAspect="1"/>
          </p:cNvSpPr>
          <p:nvPr/>
        </p:nvSpPr>
        <p:spPr>
          <a:xfrm>
            <a:off x="6935749" y="4813106"/>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7" name="Ovale 6">
            <a:extLst>
              <a:ext uri="{FF2B5EF4-FFF2-40B4-BE49-F238E27FC236}">
                <a16:creationId xmlns:a16="http://schemas.microsoft.com/office/drawing/2014/main" id="{8E1712E2-F49F-2C87-8894-541A914236A2}"/>
              </a:ext>
            </a:extLst>
          </p:cNvPr>
          <p:cNvSpPr>
            <a:spLocks noChangeAspect="1"/>
          </p:cNvSpPr>
          <p:nvPr/>
        </p:nvSpPr>
        <p:spPr>
          <a:xfrm>
            <a:off x="6204757" y="61611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390CE3C6-6A47-75E6-516D-47A3CFBBD0C0}"/>
              </a:ext>
            </a:extLst>
          </p:cNvPr>
          <p:cNvSpPr txBox="1"/>
          <p:nvPr/>
        </p:nvSpPr>
        <p:spPr>
          <a:xfrm>
            <a:off x="5016758" y="3198167"/>
            <a:ext cx="2178033" cy="461665"/>
          </a:xfrm>
          <a:prstGeom prst="rect">
            <a:avLst/>
          </a:prstGeom>
          <a:noFill/>
        </p:spPr>
        <p:txBody>
          <a:bodyPr wrap="none" rtlCol="0">
            <a:spAutoFit/>
          </a:bodyPr>
          <a:lstStyle/>
          <a:p>
            <a:pPr algn="r"/>
            <a:r>
              <a:rPr lang="it-IT" sz="2400" b="1" dirty="0">
                <a:latin typeface="Avenir Next LT Pro" panose="020B0504020202020204" pitchFamily="34" charset="0"/>
              </a:rPr>
              <a:t>2-6 dicembre</a:t>
            </a:r>
          </a:p>
        </p:txBody>
      </p:sp>
      <p:sp>
        <p:nvSpPr>
          <p:cNvPr id="10" name="CasellaDiTesto 9">
            <a:extLst>
              <a:ext uri="{FF2B5EF4-FFF2-40B4-BE49-F238E27FC236}">
                <a16:creationId xmlns:a16="http://schemas.microsoft.com/office/drawing/2014/main" id="{19297EC6-8DF8-44EA-ACC6-33B50B593548}"/>
              </a:ext>
            </a:extLst>
          </p:cNvPr>
          <p:cNvSpPr txBox="1"/>
          <p:nvPr/>
        </p:nvSpPr>
        <p:spPr>
          <a:xfrm>
            <a:off x="4512457" y="4740084"/>
            <a:ext cx="2423292" cy="461665"/>
          </a:xfrm>
          <a:prstGeom prst="rect">
            <a:avLst/>
          </a:prstGeom>
          <a:noFill/>
        </p:spPr>
        <p:txBody>
          <a:bodyPr wrap="none" rtlCol="0">
            <a:spAutoFit/>
          </a:bodyPr>
          <a:lstStyle/>
          <a:p>
            <a:pPr algn="r"/>
            <a:r>
              <a:rPr lang="it-IT" sz="2400" dirty="0">
                <a:latin typeface="Avenir Next LT Pro" panose="020B0504020202020204" pitchFamily="34" charset="0"/>
              </a:rPr>
              <a:t>16-20 dicembre</a:t>
            </a:r>
          </a:p>
        </p:txBody>
      </p:sp>
      <p:sp>
        <p:nvSpPr>
          <p:cNvPr id="11" name="CasellaDiTesto 10">
            <a:extLst>
              <a:ext uri="{FF2B5EF4-FFF2-40B4-BE49-F238E27FC236}">
                <a16:creationId xmlns:a16="http://schemas.microsoft.com/office/drawing/2014/main" id="{B8975C02-B15F-DAA3-D00C-87B4A29BF3D6}"/>
              </a:ext>
            </a:extLst>
          </p:cNvPr>
          <p:cNvSpPr txBox="1"/>
          <p:nvPr/>
        </p:nvSpPr>
        <p:spPr>
          <a:xfrm>
            <a:off x="3938367" y="6092284"/>
            <a:ext cx="2266390" cy="461665"/>
          </a:xfrm>
          <a:prstGeom prst="rect">
            <a:avLst/>
          </a:prstGeom>
          <a:noFill/>
        </p:spPr>
        <p:txBody>
          <a:bodyPr wrap="none" rtlCol="0">
            <a:spAutoFit/>
          </a:bodyPr>
          <a:lstStyle/>
          <a:p>
            <a:pPr algn="r"/>
            <a:r>
              <a:rPr lang="it-IT" sz="2400" dirty="0">
                <a:latin typeface="Avenir Next LT Pro" panose="020B0504020202020204" pitchFamily="34" charset="0"/>
              </a:rPr>
              <a:t>10-14 febbraio</a:t>
            </a:r>
          </a:p>
        </p:txBody>
      </p:sp>
      <p:sp>
        <p:nvSpPr>
          <p:cNvPr id="3" name="Ovale 2">
            <a:extLst>
              <a:ext uri="{FF2B5EF4-FFF2-40B4-BE49-F238E27FC236}">
                <a16:creationId xmlns:a16="http://schemas.microsoft.com/office/drawing/2014/main" id="{F7CF698C-6C34-E438-4AEA-7F37762153F9}"/>
              </a:ext>
            </a:extLst>
          </p:cNvPr>
          <p:cNvSpPr>
            <a:spLocks noChangeAspect="1"/>
          </p:cNvSpPr>
          <p:nvPr/>
        </p:nvSpPr>
        <p:spPr>
          <a:xfrm>
            <a:off x="6935749" y="172089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D658E868-FBFE-1138-13DF-A19319AFE2A7}"/>
              </a:ext>
            </a:extLst>
          </p:cNvPr>
          <p:cNvSpPr txBox="1"/>
          <p:nvPr/>
        </p:nvSpPr>
        <p:spPr>
          <a:xfrm>
            <a:off x="4421085" y="1656251"/>
            <a:ext cx="2514663" cy="461665"/>
          </a:xfrm>
          <a:prstGeom prst="rect">
            <a:avLst/>
          </a:prstGeom>
          <a:noFill/>
        </p:spPr>
        <p:txBody>
          <a:bodyPr wrap="none" rtlCol="0">
            <a:spAutoFit/>
          </a:bodyPr>
          <a:lstStyle/>
          <a:p>
            <a:pPr algn="r"/>
            <a:r>
              <a:rPr lang="it-IT" sz="2400" dirty="0">
                <a:latin typeface="Avenir Next LT Pro" panose="020B0504020202020204" pitchFamily="34" charset="0"/>
              </a:rPr>
              <a:t>25-29 novembre</a:t>
            </a:r>
          </a:p>
        </p:txBody>
      </p:sp>
      <p:sp>
        <p:nvSpPr>
          <p:cNvPr id="8" name="Ovale 7">
            <a:extLst>
              <a:ext uri="{FF2B5EF4-FFF2-40B4-BE49-F238E27FC236}">
                <a16:creationId xmlns:a16="http://schemas.microsoft.com/office/drawing/2014/main" id="{E68B49CE-2889-A7C9-5A56-C02646FED172}"/>
              </a:ext>
            </a:extLst>
          </p:cNvPr>
          <p:cNvSpPr>
            <a:spLocks noChangeAspect="1"/>
          </p:cNvSpPr>
          <p:nvPr/>
        </p:nvSpPr>
        <p:spPr>
          <a:xfrm>
            <a:off x="6204757" y="37288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2" name="CasellaDiTesto 11">
            <a:extLst>
              <a:ext uri="{FF2B5EF4-FFF2-40B4-BE49-F238E27FC236}">
                <a16:creationId xmlns:a16="http://schemas.microsoft.com/office/drawing/2014/main" id="{1E89F2CF-C61C-ECE5-928F-9EDA260A8025}"/>
              </a:ext>
            </a:extLst>
          </p:cNvPr>
          <p:cNvSpPr txBox="1"/>
          <p:nvPr/>
        </p:nvSpPr>
        <p:spPr>
          <a:xfrm>
            <a:off x="3690094" y="304051"/>
            <a:ext cx="2514663" cy="461665"/>
          </a:xfrm>
          <a:prstGeom prst="rect">
            <a:avLst/>
          </a:prstGeom>
          <a:noFill/>
        </p:spPr>
        <p:txBody>
          <a:bodyPr wrap="none" rtlCol="0">
            <a:spAutoFit/>
          </a:bodyPr>
          <a:lstStyle/>
          <a:p>
            <a:pPr algn="r"/>
            <a:r>
              <a:rPr lang="it-IT" sz="2400" dirty="0">
                <a:latin typeface="Avenir Next LT Pro" panose="020B0504020202020204" pitchFamily="34" charset="0"/>
              </a:rPr>
              <a:t>18-22 novembre</a:t>
            </a:r>
          </a:p>
        </p:txBody>
      </p:sp>
      <p:sp>
        <p:nvSpPr>
          <p:cNvPr id="13" name="Ovale 12">
            <a:extLst>
              <a:ext uri="{FF2B5EF4-FFF2-40B4-BE49-F238E27FC236}">
                <a16:creationId xmlns:a16="http://schemas.microsoft.com/office/drawing/2014/main" id="{E64CB922-AA6D-0E60-7892-EE94CA9F36CA}"/>
              </a:ext>
            </a:extLst>
          </p:cNvPr>
          <p:cNvSpPr>
            <a:spLocks noChangeAspect="1"/>
          </p:cNvSpPr>
          <p:nvPr/>
        </p:nvSpPr>
        <p:spPr>
          <a:xfrm>
            <a:off x="4544324" y="75133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4" name="CasellaDiTesto 13">
            <a:extLst>
              <a:ext uri="{FF2B5EF4-FFF2-40B4-BE49-F238E27FC236}">
                <a16:creationId xmlns:a16="http://schemas.microsoft.com/office/drawing/2014/main" id="{9C5B37EC-E774-D90A-DFD6-834333B64453}"/>
              </a:ext>
            </a:extLst>
          </p:cNvPr>
          <p:cNvSpPr txBox="1"/>
          <p:nvPr/>
        </p:nvSpPr>
        <p:spPr>
          <a:xfrm>
            <a:off x="2601164" y="7444484"/>
            <a:ext cx="1943160" cy="461665"/>
          </a:xfrm>
          <a:prstGeom prst="rect">
            <a:avLst/>
          </a:prstGeom>
          <a:noFill/>
        </p:spPr>
        <p:txBody>
          <a:bodyPr wrap="none" rtlCol="0">
            <a:spAutoFit/>
          </a:bodyPr>
          <a:lstStyle/>
          <a:p>
            <a:pPr algn="r"/>
            <a:r>
              <a:rPr lang="it-IT" sz="2400" dirty="0">
                <a:latin typeface="Avenir Next LT Pro" panose="020B0504020202020204" pitchFamily="34" charset="0"/>
              </a:rPr>
              <a:t>10-14 marzo</a:t>
            </a:r>
          </a:p>
        </p:txBody>
      </p:sp>
      <p:sp>
        <p:nvSpPr>
          <p:cNvPr id="15" name="Ovale 14">
            <a:extLst>
              <a:ext uri="{FF2B5EF4-FFF2-40B4-BE49-F238E27FC236}">
                <a16:creationId xmlns:a16="http://schemas.microsoft.com/office/drawing/2014/main" id="{70DA8D29-CC4F-C280-8B9C-5F6635711B13}"/>
              </a:ext>
            </a:extLst>
          </p:cNvPr>
          <p:cNvSpPr>
            <a:spLocks noChangeAspect="1"/>
          </p:cNvSpPr>
          <p:nvPr/>
        </p:nvSpPr>
        <p:spPr>
          <a:xfrm>
            <a:off x="4544324" y="-98199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6" name="CasellaDiTesto 15">
            <a:extLst>
              <a:ext uri="{FF2B5EF4-FFF2-40B4-BE49-F238E27FC236}">
                <a16:creationId xmlns:a16="http://schemas.microsoft.com/office/drawing/2014/main" id="{A23BF2B9-7CF4-B43E-438E-05A15658F93A}"/>
              </a:ext>
            </a:extLst>
          </p:cNvPr>
          <p:cNvSpPr txBox="1"/>
          <p:nvPr/>
        </p:nvSpPr>
        <p:spPr>
          <a:xfrm>
            <a:off x="2029661" y="-1050830"/>
            <a:ext cx="2514663" cy="461665"/>
          </a:xfrm>
          <a:prstGeom prst="rect">
            <a:avLst/>
          </a:prstGeom>
          <a:noFill/>
        </p:spPr>
        <p:txBody>
          <a:bodyPr wrap="none" rtlCol="0">
            <a:spAutoFit/>
          </a:bodyPr>
          <a:lstStyle/>
          <a:p>
            <a:pPr algn="r"/>
            <a:r>
              <a:rPr lang="it-IT" sz="2400" dirty="0">
                <a:latin typeface="Avenir Next LT Pro" panose="020B0504020202020204" pitchFamily="34" charset="0"/>
              </a:rPr>
              <a:t>11-15 novembre</a:t>
            </a:r>
          </a:p>
        </p:txBody>
      </p:sp>
      <p:pic>
        <p:nvPicPr>
          <p:cNvPr id="18" name="Picture 2" descr="Timeline - Free seo and web icons">
            <a:extLst>
              <a:ext uri="{FF2B5EF4-FFF2-40B4-BE49-F238E27FC236}">
                <a16:creationId xmlns:a16="http://schemas.microsoft.com/office/drawing/2014/main" id="{F2FAB715-32D4-3E6A-8AB4-1C316C681B1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20" name="CasellaDiTesto 19">
            <a:extLst>
              <a:ext uri="{FF2B5EF4-FFF2-40B4-BE49-F238E27FC236}">
                <a16:creationId xmlns:a16="http://schemas.microsoft.com/office/drawing/2014/main" id="{580DD09F-700D-2B85-2863-374A34DCAF1D}"/>
              </a:ext>
            </a:extLst>
          </p:cNvPr>
          <p:cNvSpPr txBox="1"/>
          <p:nvPr/>
        </p:nvSpPr>
        <p:spPr>
          <a:xfrm>
            <a:off x="7946828" y="2806778"/>
            <a:ext cx="3619530" cy="1200329"/>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Ricerca dei prodotti e servizi offerti da ogni impresa</a:t>
            </a:r>
          </a:p>
        </p:txBody>
      </p:sp>
      <p:cxnSp>
        <p:nvCxnSpPr>
          <p:cNvPr id="21" name="Connettore diritto 20">
            <a:extLst>
              <a:ext uri="{FF2B5EF4-FFF2-40B4-BE49-F238E27FC236}">
                <a16:creationId xmlns:a16="http://schemas.microsoft.com/office/drawing/2014/main" id="{6613CD48-1159-0E89-118C-BB10DBF2B940}"/>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A6404C71-9B02-3AA4-149D-735C43B42CF3}"/>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3" name="Titolo 1">
            <a:extLst>
              <a:ext uri="{FF2B5EF4-FFF2-40B4-BE49-F238E27FC236}">
                <a16:creationId xmlns:a16="http://schemas.microsoft.com/office/drawing/2014/main" id="{16520100-D2D6-2AAB-34F2-D64098376299}"/>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1369063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3"/>
        </a:solidFill>
        <a:effectLst/>
      </p:bgPr>
    </p:bg>
    <p:spTree>
      <p:nvGrpSpPr>
        <p:cNvPr id="1" name="">
          <a:extLst>
            <a:ext uri="{FF2B5EF4-FFF2-40B4-BE49-F238E27FC236}">
              <a16:creationId xmlns:a16="http://schemas.microsoft.com/office/drawing/2014/main" id="{E1F836A9-4F22-F5E4-E540-1F0E4DCE5C45}"/>
            </a:ext>
          </a:extLst>
        </p:cNvPr>
        <p:cNvGrpSpPr/>
        <p:nvPr/>
      </p:nvGrpSpPr>
      <p:grpSpPr>
        <a:xfrm>
          <a:off x="0" y="0"/>
          <a:ext cx="0" cy="0"/>
          <a:chOff x="0" y="0"/>
          <a:chExt cx="0" cy="0"/>
        </a:xfrm>
      </p:grpSpPr>
      <p:sp>
        <p:nvSpPr>
          <p:cNvPr id="17" name="Ovale 16">
            <a:extLst>
              <a:ext uri="{FF2B5EF4-FFF2-40B4-BE49-F238E27FC236}">
                <a16:creationId xmlns:a16="http://schemas.microsoft.com/office/drawing/2014/main" id="{A1AC0E02-6084-2E88-BD4D-07935D09B820}"/>
              </a:ext>
            </a:extLst>
          </p:cNvPr>
          <p:cNvSpPr>
            <a:spLocks noChangeAspect="1"/>
          </p:cNvSpPr>
          <p:nvPr/>
        </p:nvSpPr>
        <p:spPr>
          <a:xfrm>
            <a:off x="-2086537" y="-1292664"/>
            <a:ext cx="9443328" cy="9443328"/>
          </a:xfrm>
          <a:prstGeom prst="ellipse">
            <a:avLst/>
          </a:prstGeom>
          <a:gradFill flip="none" rotWithShape="1">
            <a:gsLst>
              <a:gs pos="0">
                <a:schemeClr val="accent1">
                  <a:lumMod val="5000"/>
                  <a:lumOff val="95000"/>
                  <a:alpha val="0"/>
                </a:schemeClr>
              </a:gs>
              <a:gs pos="83000">
                <a:schemeClr val="tx2">
                  <a:lumMod val="60000"/>
                  <a:lumOff val="4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C746AEC8-E36B-2A0D-0C43-F94386847D97}"/>
              </a:ext>
            </a:extLst>
          </p:cNvPr>
          <p:cNvSpPr>
            <a:spLocks noChangeAspect="1"/>
          </p:cNvSpPr>
          <p:nvPr/>
        </p:nvSpPr>
        <p:spPr>
          <a:xfrm>
            <a:off x="7194791" y="3267000"/>
            <a:ext cx="324000" cy="324000"/>
          </a:xfrm>
          <a:prstGeom prst="ellipse">
            <a:avLst/>
          </a:prstGeom>
          <a:solidFill>
            <a:srgbClr val="D09753"/>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Ovale 5">
            <a:extLst>
              <a:ext uri="{FF2B5EF4-FFF2-40B4-BE49-F238E27FC236}">
                <a16:creationId xmlns:a16="http://schemas.microsoft.com/office/drawing/2014/main" id="{630F1C02-C710-869B-451A-07C1092B85D4}"/>
              </a:ext>
            </a:extLst>
          </p:cNvPr>
          <p:cNvSpPr>
            <a:spLocks noChangeAspect="1"/>
          </p:cNvSpPr>
          <p:nvPr/>
        </p:nvSpPr>
        <p:spPr>
          <a:xfrm>
            <a:off x="6935749" y="4813106"/>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7" name="Ovale 6">
            <a:extLst>
              <a:ext uri="{FF2B5EF4-FFF2-40B4-BE49-F238E27FC236}">
                <a16:creationId xmlns:a16="http://schemas.microsoft.com/office/drawing/2014/main" id="{2B4F3CEE-3545-5EC0-0E1C-601BD10664F5}"/>
              </a:ext>
            </a:extLst>
          </p:cNvPr>
          <p:cNvSpPr>
            <a:spLocks noChangeAspect="1"/>
          </p:cNvSpPr>
          <p:nvPr/>
        </p:nvSpPr>
        <p:spPr>
          <a:xfrm>
            <a:off x="6204757" y="61611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9" name="CasellaDiTesto 8">
            <a:extLst>
              <a:ext uri="{FF2B5EF4-FFF2-40B4-BE49-F238E27FC236}">
                <a16:creationId xmlns:a16="http://schemas.microsoft.com/office/drawing/2014/main" id="{045F260A-BEE7-4429-84F7-A5261AB43D80}"/>
              </a:ext>
            </a:extLst>
          </p:cNvPr>
          <p:cNvSpPr txBox="1"/>
          <p:nvPr/>
        </p:nvSpPr>
        <p:spPr>
          <a:xfrm>
            <a:off x="4619214" y="3198167"/>
            <a:ext cx="2575577" cy="461665"/>
          </a:xfrm>
          <a:prstGeom prst="rect">
            <a:avLst/>
          </a:prstGeom>
          <a:noFill/>
        </p:spPr>
        <p:txBody>
          <a:bodyPr wrap="none" rtlCol="0">
            <a:spAutoFit/>
          </a:bodyPr>
          <a:lstStyle/>
          <a:p>
            <a:pPr algn="r"/>
            <a:r>
              <a:rPr lang="it-IT" sz="2400" b="1" dirty="0">
                <a:latin typeface="Avenir Next LT Pro" panose="020B0504020202020204" pitchFamily="34" charset="0"/>
              </a:rPr>
              <a:t>16-20 dicembre</a:t>
            </a:r>
          </a:p>
        </p:txBody>
      </p:sp>
      <p:sp>
        <p:nvSpPr>
          <p:cNvPr id="10" name="CasellaDiTesto 9">
            <a:extLst>
              <a:ext uri="{FF2B5EF4-FFF2-40B4-BE49-F238E27FC236}">
                <a16:creationId xmlns:a16="http://schemas.microsoft.com/office/drawing/2014/main" id="{0870D41B-3F9C-42EC-2E64-D482477A8338}"/>
              </a:ext>
            </a:extLst>
          </p:cNvPr>
          <p:cNvSpPr txBox="1"/>
          <p:nvPr/>
        </p:nvSpPr>
        <p:spPr>
          <a:xfrm>
            <a:off x="4669359" y="4740084"/>
            <a:ext cx="2266390" cy="461665"/>
          </a:xfrm>
          <a:prstGeom prst="rect">
            <a:avLst/>
          </a:prstGeom>
          <a:noFill/>
        </p:spPr>
        <p:txBody>
          <a:bodyPr wrap="none" rtlCol="0">
            <a:spAutoFit/>
          </a:bodyPr>
          <a:lstStyle/>
          <a:p>
            <a:pPr algn="r"/>
            <a:r>
              <a:rPr lang="it-IT" sz="2400" dirty="0">
                <a:latin typeface="Avenir Next LT Pro" panose="020B0504020202020204" pitchFamily="34" charset="0"/>
              </a:rPr>
              <a:t>10-14 febbraio</a:t>
            </a:r>
          </a:p>
        </p:txBody>
      </p:sp>
      <p:sp>
        <p:nvSpPr>
          <p:cNvPr id="11" name="CasellaDiTesto 10">
            <a:extLst>
              <a:ext uri="{FF2B5EF4-FFF2-40B4-BE49-F238E27FC236}">
                <a16:creationId xmlns:a16="http://schemas.microsoft.com/office/drawing/2014/main" id="{0004726E-B3C7-F15F-4BC3-FABE1FBB7A9F}"/>
              </a:ext>
            </a:extLst>
          </p:cNvPr>
          <p:cNvSpPr txBox="1"/>
          <p:nvPr/>
        </p:nvSpPr>
        <p:spPr>
          <a:xfrm>
            <a:off x="4261596" y="6092284"/>
            <a:ext cx="1943161" cy="461665"/>
          </a:xfrm>
          <a:prstGeom prst="rect">
            <a:avLst/>
          </a:prstGeom>
          <a:noFill/>
        </p:spPr>
        <p:txBody>
          <a:bodyPr wrap="none" rtlCol="0">
            <a:spAutoFit/>
          </a:bodyPr>
          <a:lstStyle/>
          <a:p>
            <a:pPr algn="r"/>
            <a:r>
              <a:rPr lang="it-IT" sz="2400" dirty="0">
                <a:latin typeface="Avenir Next LT Pro" panose="020B0504020202020204" pitchFamily="34" charset="0"/>
              </a:rPr>
              <a:t>10-14 marzo</a:t>
            </a:r>
          </a:p>
        </p:txBody>
      </p:sp>
      <p:sp>
        <p:nvSpPr>
          <p:cNvPr id="3" name="Ovale 2">
            <a:extLst>
              <a:ext uri="{FF2B5EF4-FFF2-40B4-BE49-F238E27FC236}">
                <a16:creationId xmlns:a16="http://schemas.microsoft.com/office/drawing/2014/main" id="{B908DADB-D743-1002-F609-A586790886EE}"/>
              </a:ext>
            </a:extLst>
          </p:cNvPr>
          <p:cNvSpPr>
            <a:spLocks noChangeAspect="1"/>
          </p:cNvSpPr>
          <p:nvPr/>
        </p:nvSpPr>
        <p:spPr>
          <a:xfrm>
            <a:off x="6935749" y="172089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9C8E9794-5A0D-D38A-70D5-26621FFB2E91}"/>
              </a:ext>
            </a:extLst>
          </p:cNvPr>
          <p:cNvSpPr txBox="1"/>
          <p:nvPr/>
        </p:nvSpPr>
        <p:spPr>
          <a:xfrm>
            <a:off x="4868323" y="1656251"/>
            <a:ext cx="2067425" cy="461665"/>
          </a:xfrm>
          <a:prstGeom prst="rect">
            <a:avLst/>
          </a:prstGeom>
          <a:noFill/>
        </p:spPr>
        <p:txBody>
          <a:bodyPr wrap="none" rtlCol="0">
            <a:spAutoFit/>
          </a:bodyPr>
          <a:lstStyle/>
          <a:p>
            <a:pPr algn="r"/>
            <a:r>
              <a:rPr lang="it-IT" sz="2400" dirty="0">
                <a:latin typeface="Avenir Next LT Pro" panose="020B0504020202020204" pitchFamily="34" charset="0"/>
              </a:rPr>
              <a:t>2-6 dicembre</a:t>
            </a:r>
          </a:p>
        </p:txBody>
      </p:sp>
      <p:sp>
        <p:nvSpPr>
          <p:cNvPr id="8" name="Ovale 7">
            <a:extLst>
              <a:ext uri="{FF2B5EF4-FFF2-40B4-BE49-F238E27FC236}">
                <a16:creationId xmlns:a16="http://schemas.microsoft.com/office/drawing/2014/main" id="{4EEEC143-9061-942D-7EEE-ED9456BD0D1A}"/>
              </a:ext>
            </a:extLst>
          </p:cNvPr>
          <p:cNvSpPr>
            <a:spLocks noChangeAspect="1"/>
          </p:cNvSpPr>
          <p:nvPr/>
        </p:nvSpPr>
        <p:spPr>
          <a:xfrm>
            <a:off x="6204757" y="372883"/>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2" name="CasellaDiTesto 11">
            <a:extLst>
              <a:ext uri="{FF2B5EF4-FFF2-40B4-BE49-F238E27FC236}">
                <a16:creationId xmlns:a16="http://schemas.microsoft.com/office/drawing/2014/main" id="{A63ED0A7-3560-3E15-3017-9121B826633F}"/>
              </a:ext>
            </a:extLst>
          </p:cNvPr>
          <p:cNvSpPr txBox="1"/>
          <p:nvPr/>
        </p:nvSpPr>
        <p:spPr>
          <a:xfrm>
            <a:off x="3690094" y="304051"/>
            <a:ext cx="2514663" cy="461665"/>
          </a:xfrm>
          <a:prstGeom prst="rect">
            <a:avLst/>
          </a:prstGeom>
          <a:noFill/>
        </p:spPr>
        <p:txBody>
          <a:bodyPr wrap="none" rtlCol="0">
            <a:spAutoFit/>
          </a:bodyPr>
          <a:lstStyle/>
          <a:p>
            <a:pPr algn="r"/>
            <a:r>
              <a:rPr lang="it-IT" sz="2400" dirty="0">
                <a:latin typeface="Avenir Next LT Pro" panose="020B0504020202020204" pitchFamily="34" charset="0"/>
              </a:rPr>
              <a:t>25-29 novembre</a:t>
            </a:r>
          </a:p>
        </p:txBody>
      </p:sp>
      <p:sp>
        <p:nvSpPr>
          <p:cNvPr id="13" name="Ovale 12">
            <a:extLst>
              <a:ext uri="{FF2B5EF4-FFF2-40B4-BE49-F238E27FC236}">
                <a16:creationId xmlns:a16="http://schemas.microsoft.com/office/drawing/2014/main" id="{7E0E67AD-1A00-28FD-26BE-FAC28121C853}"/>
              </a:ext>
            </a:extLst>
          </p:cNvPr>
          <p:cNvSpPr>
            <a:spLocks noChangeAspect="1"/>
          </p:cNvSpPr>
          <p:nvPr/>
        </p:nvSpPr>
        <p:spPr>
          <a:xfrm>
            <a:off x="4544324" y="751331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4" name="CasellaDiTesto 13">
            <a:extLst>
              <a:ext uri="{FF2B5EF4-FFF2-40B4-BE49-F238E27FC236}">
                <a16:creationId xmlns:a16="http://schemas.microsoft.com/office/drawing/2014/main" id="{5F453E0B-FFC4-F018-FFF9-47459A365549}"/>
              </a:ext>
            </a:extLst>
          </p:cNvPr>
          <p:cNvSpPr txBox="1"/>
          <p:nvPr/>
        </p:nvSpPr>
        <p:spPr>
          <a:xfrm>
            <a:off x="2601164" y="7444484"/>
            <a:ext cx="1943160" cy="461665"/>
          </a:xfrm>
          <a:prstGeom prst="rect">
            <a:avLst/>
          </a:prstGeom>
          <a:noFill/>
        </p:spPr>
        <p:txBody>
          <a:bodyPr wrap="none" rtlCol="0">
            <a:spAutoFit/>
          </a:bodyPr>
          <a:lstStyle/>
          <a:p>
            <a:pPr algn="r"/>
            <a:r>
              <a:rPr lang="it-IT" sz="2400" dirty="0">
                <a:latin typeface="Avenir Next LT Pro" panose="020B0504020202020204" pitchFamily="34" charset="0"/>
              </a:rPr>
              <a:t>17-21 marzo</a:t>
            </a:r>
          </a:p>
        </p:txBody>
      </p:sp>
      <p:sp>
        <p:nvSpPr>
          <p:cNvPr id="15" name="Ovale 14">
            <a:extLst>
              <a:ext uri="{FF2B5EF4-FFF2-40B4-BE49-F238E27FC236}">
                <a16:creationId xmlns:a16="http://schemas.microsoft.com/office/drawing/2014/main" id="{473B0556-1A2C-5613-FAB7-39C666A2E188}"/>
              </a:ext>
            </a:extLst>
          </p:cNvPr>
          <p:cNvSpPr>
            <a:spLocks noChangeAspect="1"/>
          </p:cNvSpPr>
          <p:nvPr/>
        </p:nvSpPr>
        <p:spPr>
          <a:xfrm>
            <a:off x="4544324" y="-981997"/>
            <a:ext cx="324000" cy="324000"/>
          </a:xfrm>
          <a:prstGeom prst="ellipse">
            <a:avLst/>
          </a:prstGeom>
          <a:solidFill>
            <a:schemeClr val="accent2">
              <a:lumMod val="40000"/>
              <a:lumOff val="60000"/>
            </a:schemeClr>
          </a:solidFill>
          <a:ln w="12700">
            <a:solidFill>
              <a:schemeClr val="accent3">
                <a:lumMod val="50000"/>
              </a:schemeClr>
            </a:solidFill>
          </a:ln>
          <a:effectLst>
            <a:glow rad="101600">
              <a:schemeClr val="accent2">
                <a:lumMod val="5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6" name="CasellaDiTesto 15">
            <a:extLst>
              <a:ext uri="{FF2B5EF4-FFF2-40B4-BE49-F238E27FC236}">
                <a16:creationId xmlns:a16="http://schemas.microsoft.com/office/drawing/2014/main" id="{75F96282-9D82-D670-1049-8C73B249C9DC}"/>
              </a:ext>
            </a:extLst>
          </p:cNvPr>
          <p:cNvSpPr txBox="1"/>
          <p:nvPr/>
        </p:nvSpPr>
        <p:spPr>
          <a:xfrm>
            <a:off x="2029661" y="-1050830"/>
            <a:ext cx="2514663" cy="461665"/>
          </a:xfrm>
          <a:prstGeom prst="rect">
            <a:avLst/>
          </a:prstGeom>
          <a:noFill/>
        </p:spPr>
        <p:txBody>
          <a:bodyPr wrap="none" rtlCol="0">
            <a:spAutoFit/>
          </a:bodyPr>
          <a:lstStyle/>
          <a:p>
            <a:pPr algn="r"/>
            <a:r>
              <a:rPr lang="it-IT" sz="2400" dirty="0">
                <a:latin typeface="Avenir Next LT Pro" panose="020B0504020202020204" pitchFamily="34" charset="0"/>
              </a:rPr>
              <a:t>18-22 novembre</a:t>
            </a:r>
          </a:p>
        </p:txBody>
      </p:sp>
      <p:pic>
        <p:nvPicPr>
          <p:cNvPr id="18" name="Picture 2" descr="Timeline - Free seo and web icons">
            <a:extLst>
              <a:ext uri="{FF2B5EF4-FFF2-40B4-BE49-F238E27FC236}">
                <a16:creationId xmlns:a16="http://schemas.microsoft.com/office/drawing/2014/main" id="{299BEBFD-8506-7437-1DC6-E42FC09BC3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611" y="1796622"/>
            <a:ext cx="3120578" cy="3120578"/>
          </a:xfrm>
          <a:prstGeom prst="rect">
            <a:avLst/>
          </a:prstGeom>
          <a:noFill/>
          <a:extLst>
            <a:ext uri="{909E8E84-426E-40DD-AFC4-6F175D3DCCD1}">
              <a14:hiddenFill xmlns:a14="http://schemas.microsoft.com/office/drawing/2010/main">
                <a:solidFill>
                  <a:srgbClr val="FFFFFF"/>
                </a:solidFill>
              </a14:hiddenFill>
            </a:ext>
          </a:extLst>
        </p:spPr>
      </p:pic>
      <p:sp>
        <p:nvSpPr>
          <p:cNvPr id="20" name="CasellaDiTesto 19">
            <a:extLst>
              <a:ext uri="{FF2B5EF4-FFF2-40B4-BE49-F238E27FC236}">
                <a16:creationId xmlns:a16="http://schemas.microsoft.com/office/drawing/2014/main" id="{2721F0BF-1198-FB93-A215-76E1F2985AA9}"/>
              </a:ext>
            </a:extLst>
          </p:cNvPr>
          <p:cNvSpPr txBox="1"/>
          <p:nvPr/>
        </p:nvSpPr>
        <p:spPr>
          <a:xfrm>
            <a:off x="7946828" y="2453136"/>
            <a:ext cx="3619530" cy="1938992"/>
          </a:xfrm>
          <a:prstGeom prst="rect">
            <a:avLst/>
          </a:prstGeom>
          <a:noFill/>
        </p:spPr>
        <p:txBody>
          <a:bodyPr wrap="square" rtlCol="0">
            <a:spAutoFit/>
          </a:bodyPr>
          <a:lstStyle/>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Definizione dei beni e servizi offerti</a:t>
            </a:r>
          </a:p>
          <a:p>
            <a:pPr marL="273050" indent="-273050">
              <a:buFont typeface="Wingdings" panose="05000000000000000000" pitchFamily="2" charset="2"/>
              <a:buChar char="§"/>
            </a:pPr>
            <a:r>
              <a:rPr lang="it-IT" sz="2400" dirty="0">
                <a:latin typeface="Batang" panose="02030600000101010101" pitchFamily="18" charset="-127"/>
                <a:ea typeface="Batang" panose="02030600000101010101" pitchFamily="18" charset="-127"/>
              </a:rPr>
              <a:t>Stesura del listino prezzi di ogni impresa</a:t>
            </a:r>
          </a:p>
        </p:txBody>
      </p:sp>
      <p:cxnSp>
        <p:nvCxnSpPr>
          <p:cNvPr id="21" name="Connettore diritto 20">
            <a:extLst>
              <a:ext uri="{FF2B5EF4-FFF2-40B4-BE49-F238E27FC236}">
                <a16:creationId xmlns:a16="http://schemas.microsoft.com/office/drawing/2014/main" id="{1F541FF8-22EF-19FC-61E0-D79E8C87E919}"/>
              </a:ext>
            </a:extLst>
          </p:cNvPr>
          <p:cNvCxnSpPr/>
          <p:nvPr/>
        </p:nvCxnSpPr>
        <p:spPr>
          <a:xfrm>
            <a:off x="8004067" y="1302871"/>
            <a:ext cx="3348000" cy="0"/>
          </a:xfrm>
          <a:prstGeom prst="line">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E65B886D-6A11-EF05-BCE5-8F3421EAF899}"/>
              </a:ext>
            </a:extLst>
          </p:cNvPr>
          <p:cNvCxnSpPr/>
          <p:nvPr/>
        </p:nvCxnSpPr>
        <p:spPr>
          <a:xfrm>
            <a:off x="8004067" y="1216213"/>
            <a:ext cx="334800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3" name="Titolo 1">
            <a:extLst>
              <a:ext uri="{FF2B5EF4-FFF2-40B4-BE49-F238E27FC236}">
                <a16:creationId xmlns:a16="http://schemas.microsoft.com/office/drawing/2014/main" id="{DD9D13B6-4E89-2A4D-E5AD-B7E19E7B9C75}"/>
              </a:ext>
            </a:extLst>
          </p:cNvPr>
          <p:cNvSpPr txBox="1">
            <a:spLocks/>
          </p:cNvSpPr>
          <p:nvPr/>
        </p:nvSpPr>
        <p:spPr>
          <a:xfrm>
            <a:off x="7946828" y="76200"/>
            <a:ext cx="3138753" cy="1096962"/>
          </a:xfrm>
          <a:prstGeom prst="rect">
            <a:avLst/>
          </a:prstGeom>
        </p:spPr>
        <p:txBody>
          <a:bodyPr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it-IT" sz="3200" dirty="0"/>
              <a:t>Timeline</a:t>
            </a:r>
          </a:p>
        </p:txBody>
      </p:sp>
    </p:spTree>
    <p:extLst>
      <p:ext uri="{BB962C8B-B14F-4D97-AF65-F5344CB8AC3E}">
        <p14:creationId xmlns:p14="http://schemas.microsoft.com/office/powerpoint/2010/main" val="33476202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Documentazione accademica 16x9">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50521012_TF03431380_Win32" id="{4F6297B8-F229-4CEF-BE0D-46CC0FCEAF49}" vid="{30485835-814C-479C-B2DF-621E8B98DC5F}"/>
    </a:ext>
  </a:extLst>
</a:theme>
</file>

<file path=ppt/theme/theme2.xml><?xml version="1.0" encoding="utf-8"?>
<a:theme xmlns:a="http://schemas.openxmlformats.org/drawingml/2006/main" name="Tema di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3.xml><?xml version="1.0" encoding="utf-8"?>
<ds:datastoreItem xmlns:ds="http://schemas.openxmlformats.org/officeDocument/2006/customXml" ds:itemID="{8CDDBB83-77C1-4099-A0AA-289882E745E2}">
  <ds:schemaRef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238</TotalTime>
  <Words>1034</Words>
  <Application>Microsoft Office PowerPoint</Application>
  <PresentationFormat>Widescreen</PresentationFormat>
  <Paragraphs>178</Paragraphs>
  <Slides>24</Slides>
  <Notes>2</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24</vt:i4>
      </vt:variant>
    </vt:vector>
  </HeadingPairs>
  <TitlesOfParts>
    <vt:vector size="33" baseType="lpstr">
      <vt:lpstr>Batang</vt:lpstr>
      <vt:lpstr>Arial</vt:lpstr>
      <vt:lpstr>Avenir Next LT Pro</vt:lpstr>
      <vt:lpstr>Bernard MT Condensed</vt:lpstr>
      <vt:lpstr>Century</vt:lpstr>
      <vt:lpstr>Euphemia</vt:lpstr>
      <vt:lpstr>Plantagenet Cherokee</vt:lpstr>
      <vt:lpstr>Wingdings</vt:lpstr>
      <vt:lpstr>Documentazione accademica 16x9</vt:lpstr>
      <vt:lpstr>Colloquio finale anno di prova Draghetti alice</vt:lpstr>
      <vt:lpstr>Classi coinvolte e Docenti collaboratori</vt:lpstr>
      <vt:lpstr>Nascita dell’idea e motivazione</vt:lpstr>
      <vt:lpstr>Esperienza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Strumenti </vt:lpstr>
      <vt:lpstr>Modalità di presentazione dei lavori</vt:lpstr>
      <vt:lpstr>Materiale sviluppato (estratto)</vt:lpstr>
      <vt:lpstr>Presentazione standard di PowerPoint</vt:lpstr>
      <vt:lpstr>Presentazione standard di PowerPoint</vt:lpstr>
      <vt:lpstr>Presentazione standard di PowerPoint</vt:lpstr>
      <vt:lpstr>Presentazione standard di PowerPoint</vt:lpstr>
      <vt:lpstr>Presentazione standard di PowerPoint</vt:lpstr>
      <vt:lpstr>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Colloquio finale anno di prova Draghetti alice</dc:title>
  <dc:creator>A. Draghetti</dc:creator>
  <cp:lastModifiedBy>A. Draghetti</cp:lastModifiedBy>
  <cp:revision>6</cp:revision>
  <dcterms:created xsi:type="dcterms:W3CDTF">2025-06-06T14:29:07Z</dcterms:created>
  <dcterms:modified xsi:type="dcterms:W3CDTF">2025-06-10T15:29:51Z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